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 id="2147483674" r:id="rId2"/>
  </p:sldMasterIdLst>
  <p:notesMasterIdLst>
    <p:notesMasterId r:id="rId19"/>
  </p:notesMasterIdLst>
  <p:handoutMasterIdLst>
    <p:handoutMasterId r:id="rId20"/>
  </p:handoutMasterIdLst>
  <p:sldIdLst>
    <p:sldId id="267" r:id="rId3"/>
    <p:sldId id="259" r:id="rId4"/>
    <p:sldId id="279" r:id="rId5"/>
    <p:sldId id="278" r:id="rId6"/>
    <p:sldId id="261" r:id="rId7"/>
    <p:sldId id="271" r:id="rId8"/>
    <p:sldId id="260" r:id="rId9"/>
    <p:sldId id="263" r:id="rId10"/>
    <p:sldId id="269" r:id="rId11"/>
    <p:sldId id="274" r:id="rId12"/>
    <p:sldId id="272" r:id="rId13"/>
    <p:sldId id="264" r:id="rId14"/>
    <p:sldId id="265" r:id="rId15"/>
    <p:sldId id="268" r:id="rId16"/>
    <p:sldId id="275" r:id="rId17"/>
    <p:sldId id="277" r:id="rId18"/>
  </p:sldIdLst>
  <p:sldSz cx="9944100" cy="7099300"/>
  <p:notesSz cx="6858000" cy="9144000"/>
  <p:defaultTextStyle>
    <a:defPPr>
      <a:defRPr lang="en-US"/>
    </a:defPPr>
    <a:lvl1pPr marL="0" algn="l" defTabSz="486832" rtl="0" eaLnBrk="1" latinLnBrk="0" hangingPunct="1">
      <a:defRPr sz="1900" kern="1200">
        <a:solidFill>
          <a:schemeClr val="tx1"/>
        </a:solidFill>
        <a:latin typeface="+mn-lt"/>
        <a:ea typeface="+mn-ea"/>
        <a:cs typeface="+mn-cs"/>
      </a:defRPr>
    </a:lvl1pPr>
    <a:lvl2pPr marL="486832" algn="l" defTabSz="486832" rtl="0" eaLnBrk="1" latinLnBrk="0" hangingPunct="1">
      <a:defRPr sz="1900" kern="1200">
        <a:solidFill>
          <a:schemeClr val="tx1"/>
        </a:solidFill>
        <a:latin typeface="+mn-lt"/>
        <a:ea typeface="+mn-ea"/>
        <a:cs typeface="+mn-cs"/>
      </a:defRPr>
    </a:lvl2pPr>
    <a:lvl3pPr marL="973662" algn="l" defTabSz="486832" rtl="0" eaLnBrk="1" latinLnBrk="0" hangingPunct="1">
      <a:defRPr sz="1900" kern="1200">
        <a:solidFill>
          <a:schemeClr val="tx1"/>
        </a:solidFill>
        <a:latin typeface="+mn-lt"/>
        <a:ea typeface="+mn-ea"/>
        <a:cs typeface="+mn-cs"/>
      </a:defRPr>
    </a:lvl3pPr>
    <a:lvl4pPr marL="1460494" algn="l" defTabSz="486832" rtl="0" eaLnBrk="1" latinLnBrk="0" hangingPunct="1">
      <a:defRPr sz="1900" kern="1200">
        <a:solidFill>
          <a:schemeClr val="tx1"/>
        </a:solidFill>
        <a:latin typeface="+mn-lt"/>
        <a:ea typeface="+mn-ea"/>
        <a:cs typeface="+mn-cs"/>
      </a:defRPr>
    </a:lvl4pPr>
    <a:lvl5pPr marL="1947325" algn="l" defTabSz="486832" rtl="0" eaLnBrk="1" latinLnBrk="0" hangingPunct="1">
      <a:defRPr sz="1900" kern="1200">
        <a:solidFill>
          <a:schemeClr val="tx1"/>
        </a:solidFill>
        <a:latin typeface="+mn-lt"/>
        <a:ea typeface="+mn-ea"/>
        <a:cs typeface="+mn-cs"/>
      </a:defRPr>
    </a:lvl5pPr>
    <a:lvl6pPr marL="2434157" algn="l" defTabSz="486832" rtl="0" eaLnBrk="1" latinLnBrk="0" hangingPunct="1">
      <a:defRPr sz="1900" kern="1200">
        <a:solidFill>
          <a:schemeClr val="tx1"/>
        </a:solidFill>
        <a:latin typeface="+mn-lt"/>
        <a:ea typeface="+mn-ea"/>
        <a:cs typeface="+mn-cs"/>
      </a:defRPr>
    </a:lvl6pPr>
    <a:lvl7pPr marL="2920988" algn="l" defTabSz="486832" rtl="0" eaLnBrk="1" latinLnBrk="0" hangingPunct="1">
      <a:defRPr sz="1900" kern="1200">
        <a:solidFill>
          <a:schemeClr val="tx1"/>
        </a:solidFill>
        <a:latin typeface="+mn-lt"/>
        <a:ea typeface="+mn-ea"/>
        <a:cs typeface="+mn-cs"/>
      </a:defRPr>
    </a:lvl7pPr>
    <a:lvl8pPr marL="3407819" algn="l" defTabSz="486832" rtl="0" eaLnBrk="1" latinLnBrk="0" hangingPunct="1">
      <a:defRPr sz="1900" kern="1200">
        <a:solidFill>
          <a:schemeClr val="tx1"/>
        </a:solidFill>
        <a:latin typeface="+mn-lt"/>
        <a:ea typeface="+mn-ea"/>
        <a:cs typeface="+mn-cs"/>
      </a:defRPr>
    </a:lvl8pPr>
    <a:lvl9pPr marL="3894651" algn="l" defTabSz="486832"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81">
          <p15:clr>
            <a:srgbClr val="A4A3A4"/>
          </p15:clr>
        </p15:guide>
        <p15:guide id="2" pos="344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70671" autoAdjust="0"/>
  </p:normalViewPr>
  <p:slideViewPr>
    <p:cSldViewPr snapToGrid="0" snapToObjects="1">
      <p:cViewPr varScale="1">
        <p:scale>
          <a:sx n="52" d="100"/>
          <a:sy n="52" d="100"/>
        </p:scale>
        <p:origin x="1698" y="66"/>
      </p:cViewPr>
      <p:guideLst>
        <p:guide orient="horz" pos="4281"/>
        <p:guide pos="34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83" d="100"/>
          <a:sy n="83" d="100"/>
        </p:scale>
        <p:origin x="-31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ipiwall1\Documents\ITS%20Trial%20Documents\RLR%20LED%20Trial\Rem%20RLR%20Resul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ipiwall1\Documents\ITS%20Trial%20Documents\RLR%20LED%20Trial\Fanshawe%20RLR%20Data%20Analysi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kipiwall1\Documents\ITS%20Trial%20Documents\RLR%20LED%20Trial\Fanshawe%20RLR%20Data%20Analysi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Pt>
            <c:idx val="0"/>
            <c:invertIfNegative val="0"/>
            <c:bubble3D val="0"/>
            <c:spPr>
              <a:solidFill>
                <a:srgbClr val="FFC000"/>
              </a:solidFill>
              <a:ln>
                <a:noFill/>
              </a:ln>
              <a:effectLst>
                <a:outerShdw blurRad="76200" dir="18900000" sy="23000" kx="-1200000" algn="bl" rotWithShape="0">
                  <a:prstClr val="black">
                    <a:alpha val="20000"/>
                  </a:prstClr>
                </a:outerShdw>
              </a:effectLst>
            </c:spPr>
          </c:dPt>
          <c:dPt>
            <c:idx val="1"/>
            <c:invertIfNegative val="0"/>
            <c:bubble3D val="0"/>
            <c:spPr>
              <a:solidFill>
                <a:srgbClr val="0070C0"/>
              </a:solidFill>
              <a:ln>
                <a:noFill/>
              </a:ln>
              <a:effectLst>
                <a:outerShdw blurRad="76200" dir="18900000" sy="23000" kx="-1200000" algn="bl" rotWithShape="0">
                  <a:prstClr val="black">
                    <a:alpha val="20000"/>
                  </a:prstClr>
                </a:outerShdw>
              </a:effectLst>
            </c:spPr>
          </c:dPt>
          <c:dPt>
            <c:idx val="2"/>
            <c:invertIfNegative val="0"/>
            <c:bubble3D val="0"/>
            <c:spPr>
              <a:solidFill>
                <a:srgbClr val="0070C0"/>
              </a:solidFill>
              <a:ln>
                <a:noFill/>
              </a:ln>
              <a:effectLst>
                <a:outerShdw blurRad="76200" dir="18900000" sy="23000" kx="-1200000" algn="bl" rotWithShape="0">
                  <a:prstClr val="black">
                    <a:alpha val="20000"/>
                  </a:prstClr>
                </a:outerShdw>
              </a:effectLst>
            </c:spPr>
          </c:dPt>
          <c:dPt>
            <c:idx val="3"/>
            <c:invertIfNegative val="0"/>
            <c:bubble3D val="0"/>
            <c:spPr>
              <a:solidFill>
                <a:srgbClr val="FFC000"/>
              </a:solidFill>
              <a:ln>
                <a:noFill/>
              </a:ln>
              <a:effectLst>
                <a:outerShdw blurRad="76200" dir="18900000" sy="23000" kx="-1200000" algn="bl" rotWithShape="0">
                  <a:prstClr val="black">
                    <a:alpha val="20000"/>
                  </a:prstClr>
                </a:outerShdw>
              </a:effectLst>
            </c:spPr>
          </c:dPt>
          <c:dPt>
            <c:idx val="4"/>
            <c:invertIfNegative val="0"/>
            <c:bubble3D val="0"/>
            <c:spPr>
              <a:solidFill>
                <a:srgbClr val="0070C0"/>
              </a:solidFill>
              <a:ln>
                <a:noFill/>
              </a:ln>
              <a:effectLst>
                <a:outerShdw blurRad="76200" dir="18900000" sy="23000" kx="-1200000" algn="bl" rotWithShape="0">
                  <a:prstClr val="black">
                    <a:alpha val="20000"/>
                  </a:prstClr>
                </a:outerShdw>
              </a:effectLst>
            </c:spPr>
          </c:dPt>
          <c:dPt>
            <c:idx val="5"/>
            <c:invertIfNegative val="0"/>
            <c:bubble3D val="0"/>
            <c:spPr>
              <a:solidFill>
                <a:srgbClr val="0070C0"/>
              </a:solidFill>
              <a:ln>
                <a:noFill/>
              </a:ln>
              <a:effectLst>
                <a:outerShdw blurRad="76200" dir="18900000" sy="23000" kx="-1200000" algn="bl" rotWithShape="0">
                  <a:prstClr val="black">
                    <a:alpha val="20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Sheet2!$X$4:$X$9</c:f>
              <c:strCache>
                <c:ptCount val="6"/>
                <c:pt idx="0">
                  <c:v>WB Before</c:v>
                </c:pt>
                <c:pt idx="1">
                  <c:v>WB Dec 2015</c:v>
                </c:pt>
                <c:pt idx="2">
                  <c:v>WB June 2016</c:v>
                </c:pt>
                <c:pt idx="3">
                  <c:v>EB Before</c:v>
                </c:pt>
                <c:pt idx="4">
                  <c:v>EB Dec 2015</c:v>
                </c:pt>
                <c:pt idx="5">
                  <c:v>EB June 2016</c:v>
                </c:pt>
              </c:strCache>
            </c:strRef>
          </c:cat>
          <c:val>
            <c:numRef>
              <c:f>Sheet2!$Y$4:$Y$9</c:f>
              <c:numCache>
                <c:formatCode>General</c:formatCode>
                <c:ptCount val="6"/>
                <c:pt idx="0">
                  <c:v>14</c:v>
                </c:pt>
                <c:pt idx="1">
                  <c:v>12.6</c:v>
                </c:pt>
                <c:pt idx="2">
                  <c:v>6.2</c:v>
                </c:pt>
                <c:pt idx="3">
                  <c:v>11.6</c:v>
                </c:pt>
                <c:pt idx="4">
                  <c:v>4.4000000000000004</c:v>
                </c:pt>
                <c:pt idx="5">
                  <c:v>6.4</c:v>
                </c:pt>
              </c:numCache>
            </c:numRef>
          </c:val>
        </c:ser>
        <c:dLbls>
          <c:dLblPos val="inEnd"/>
          <c:showLegendKey val="0"/>
          <c:showVal val="1"/>
          <c:showCatName val="0"/>
          <c:showSerName val="0"/>
          <c:showPercent val="0"/>
          <c:showBubbleSize val="0"/>
        </c:dLbls>
        <c:gapWidth val="41"/>
        <c:axId val="297507512"/>
        <c:axId val="297504768"/>
      </c:barChart>
      <c:catAx>
        <c:axId val="2975075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effectLst/>
                <a:latin typeface="+mn-lt"/>
                <a:ea typeface="+mn-ea"/>
                <a:cs typeface="+mn-cs"/>
              </a:defRPr>
            </a:pPr>
            <a:endParaRPr lang="en-US"/>
          </a:p>
        </c:txPr>
        <c:crossAx val="297504768"/>
        <c:crosses val="autoZero"/>
        <c:auto val="1"/>
        <c:lblAlgn val="ctr"/>
        <c:lblOffset val="100"/>
        <c:noMultiLvlLbl val="0"/>
      </c:catAx>
      <c:valAx>
        <c:axId val="297504768"/>
        <c:scaling>
          <c:orientation val="minMax"/>
        </c:scaling>
        <c:delete val="1"/>
        <c:axPos val="l"/>
        <c:numFmt formatCode="General" sourceLinked="1"/>
        <c:majorTickMark val="none"/>
        <c:minorTickMark val="none"/>
        <c:tickLblPos val="nextTo"/>
        <c:crossAx val="297507512"/>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Pt>
            <c:idx val="0"/>
            <c:invertIfNegative val="0"/>
            <c:bubble3D val="0"/>
            <c:spPr>
              <a:solidFill>
                <a:srgbClr val="FFC000"/>
              </a:solidFill>
              <a:ln>
                <a:noFill/>
              </a:ln>
              <a:effectLst>
                <a:outerShdw blurRad="76200" dir="18900000" sy="23000" kx="-1200000" algn="bl" rotWithShape="0">
                  <a:prstClr val="black">
                    <a:alpha val="20000"/>
                  </a:prstClr>
                </a:outerShdw>
              </a:effectLst>
            </c:spPr>
          </c:dPt>
          <c:dPt>
            <c:idx val="1"/>
            <c:invertIfNegative val="0"/>
            <c:bubble3D val="0"/>
            <c:spPr>
              <a:solidFill>
                <a:srgbClr val="0070C0"/>
              </a:solidFill>
              <a:ln>
                <a:noFill/>
              </a:ln>
              <a:effectLst>
                <a:outerShdw blurRad="76200" dir="18900000" sy="23000" kx="-1200000" algn="bl" rotWithShape="0">
                  <a:prstClr val="black">
                    <a:alpha val="20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Sheet1!$S$46:$S$47</c:f>
              <c:strCache>
                <c:ptCount val="2"/>
                <c:pt idx="0">
                  <c:v>Before</c:v>
                </c:pt>
                <c:pt idx="1">
                  <c:v>After</c:v>
                </c:pt>
              </c:strCache>
            </c:strRef>
          </c:cat>
          <c:val>
            <c:numRef>
              <c:f>Sheet1!$T$46:$T$47</c:f>
              <c:numCache>
                <c:formatCode>0.0</c:formatCode>
                <c:ptCount val="2"/>
                <c:pt idx="0" formatCode="General">
                  <c:v>45</c:v>
                </c:pt>
                <c:pt idx="1">
                  <c:v>30.3</c:v>
                </c:pt>
              </c:numCache>
            </c:numRef>
          </c:val>
        </c:ser>
        <c:dLbls>
          <c:dLblPos val="inEnd"/>
          <c:showLegendKey val="0"/>
          <c:showVal val="1"/>
          <c:showCatName val="0"/>
          <c:showSerName val="0"/>
          <c:showPercent val="0"/>
          <c:showBubbleSize val="0"/>
        </c:dLbls>
        <c:gapWidth val="287"/>
        <c:axId val="297507904"/>
        <c:axId val="297508296"/>
      </c:barChart>
      <c:catAx>
        <c:axId val="2975079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effectLst/>
                <a:latin typeface="+mn-lt"/>
                <a:ea typeface="+mn-ea"/>
                <a:cs typeface="+mn-cs"/>
              </a:defRPr>
            </a:pPr>
            <a:endParaRPr lang="en-US"/>
          </a:p>
        </c:txPr>
        <c:crossAx val="297508296"/>
        <c:crosses val="autoZero"/>
        <c:auto val="1"/>
        <c:lblAlgn val="ctr"/>
        <c:lblOffset val="100"/>
        <c:noMultiLvlLbl val="0"/>
      </c:catAx>
      <c:valAx>
        <c:axId val="297508296"/>
        <c:scaling>
          <c:orientation val="minMax"/>
        </c:scaling>
        <c:delete val="1"/>
        <c:axPos val="l"/>
        <c:numFmt formatCode="General" sourceLinked="1"/>
        <c:majorTickMark val="none"/>
        <c:minorTickMark val="none"/>
        <c:tickLblPos val="nextTo"/>
        <c:crossAx val="297507904"/>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364125716270187E-2"/>
          <c:y val="4.1878374561916468E-2"/>
          <c:w val="0.96992090403508813"/>
          <c:h val="0.86261640119286687"/>
        </c:manualLayout>
      </c:layout>
      <c:barChart>
        <c:barDir val="col"/>
        <c:grouping val="clustered"/>
        <c:varyColors val="0"/>
        <c:ser>
          <c:idx val="0"/>
          <c:order val="0"/>
          <c:tx>
            <c:v>Before</c:v>
          </c:tx>
          <c:spPr>
            <a:solidFill>
              <a:srgbClr val="002060"/>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Sheet1!$N$34:$N$46</c:f>
              <c:strCache>
                <c:ptCount val="13"/>
                <c:pt idx="0">
                  <c:v>7 - 8</c:v>
                </c:pt>
                <c:pt idx="1">
                  <c:v>8-9</c:v>
                </c:pt>
                <c:pt idx="2">
                  <c:v>9-10</c:v>
                </c:pt>
                <c:pt idx="3">
                  <c:v>10-11</c:v>
                </c:pt>
                <c:pt idx="4">
                  <c:v>11-12</c:v>
                </c:pt>
                <c:pt idx="5">
                  <c:v>12-13</c:v>
                </c:pt>
                <c:pt idx="6">
                  <c:v>13-14</c:v>
                </c:pt>
                <c:pt idx="7">
                  <c:v>14-15</c:v>
                </c:pt>
                <c:pt idx="8">
                  <c:v>15-16</c:v>
                </c:pt>
                <c:pt idx="9">
                  <c:v>16-17</c:v>
                </c:pt>
                <c:pt idx="10">
                  <c:v>17-18</c:v>
                </c:pt>
                <c:pt idx="11">
                  <c:v>18-19</c:v>
                </c:pt>
                <c:pt idx="12">
                  <c:v>All periods</c:v>
                </c:pt>
              </c:strCache>
            </c:strRef>
          </c:cat>
          <c:val>
            <c:numRef>
              <c:f>Sheet1!$O$34:$O$46</c:f>
              <c:numCache>
                <c:formatCode>0.0</c:formatCode>
                <c:ptCount val="13"/>
                <c:pt idx="0">
                  <c:v>4.32</c:v>
                </c:pt>
                <c:pt idx="1">
                  <c:v>4.583333333333333</c:v>
                </c:pt>
                <c:pt idx="2">
                  <c:v>5</c:v>
                </c:pt>
                <c:pt idx="3">
                  <c:v>3.4761904761904763</c:v>
                </c:pt>
                <c:pt idx="4">
                  <c:v>2.6190476190476191</c:v>
                </c:pt>
                <c:pt idx="5">
                  <c:v>3.6363636363636362</c:v>
                </c:pt>
                <c:pt idx="6">
                  <c:v>4.083333333333333</c:v>
                </c:pt>
                <c:pt idx="7">
                  <c:v>3.5</c:v>
                </c:pt>
                <c:pt idx="8">
                  <c:v>3.3636363636363638</c:v>
                </c:pt>
                <c:pt idx="9">
                  <c:v>3.8181818181818183</c:v>
                </c:pt>
                <c:pt idx="10">
                  <c:v>3.4</c:v>
                </c:pt>
                <c:pt idx="11">
                  <c:v>3.2272727272727271</c:v>
                </c:pt>
                <c:pt idx="12">
                  <c:v>3.8</c:v>
                </c:pt>
              </c:numCache>
            </c:numRef>
          </c:val>
        </c:ser>
        <c:ser>
          <c:idx val="1"/>
          <c:order val="1"/>
          <c:tx>
            <c:v>After</c:v>
          </c:tx>
          <c:spPr>
            <a:solidFill>
              <a:srgbClr val="00B0F0"/>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Sheet1!$N$34:$N$46</c:f>
              <c:strCache>
                <c:ptCount val="13"/>
                <c:pt idx="0">
                  <c:v>7 - 8</c:v>
                </c:pt>
                <c:pt idx="1">
                  <c:v>8-9</c:v>
                </c:pt>
                <c:pt idx="2">
                  <c:v>9-10</c:v>
                </c:pt>
                <c:pt idx="3">
                  <c:v>10-11</c:v>
                </c:pt>
                <c:pt idx="4">
                  <c:v>11-12</c:v>
                </c:pt>
                <c:pt idx="5">
                  <c:v>12-13</c:v>
                </c:pt>
                <c:pt idx="6">
                  <c:v>13-14</c:v>
                </c:pt>
                <c:pt idx="7">
                  <c:v>14-15</c:v>
                </c:pt>
                <c:pt idx="8">
                  <c:v>15-16</c:v>
                </c:pt>
                <c:pt idx="9">
                  <c:v>16-17</c:v>
                </c:pt>
                <c:pt idx="10">
                  <c:v>17-18</c:v>
                </c:pt>
                <c:pt idx="11">
                  <c:v>18-19</c:v>
                </c:pt>
                <c:pt idx="12">
                  <c:v>All periods</c:v>
                </c:pt>
              </c:strCache>
            </c:strRef>
          </c:cat>
          <c:val>
            <c:numRef>
              <c:f>Sheet1!$P$34:$P$46</c:f>
              <c:numCache>
                <c:formatCode>0.0</c:formatCode>
                <c:ptCount val="13"/>
                <c:pt idx="0">
                  <c:v>3.4</c:v>
                </c:pt>
                <c:pt idx="1">
                  <c:v>3.4166666666666665</c:v>
                </c:pt>
                <c:pt idx="2">
                  <c:v>3.0384615384615383</c:v>
                </c:pt>
                <c:pt idx="3">
                  <c:v>1.75</c:v>
                </c:pt>
                <c:pt idx="4">
                  <c:v>1.826086956521739</c:v>
                </c:pt>
                <c:pt idx="5">
                  <c:v>1.7826086956521738</c:v>
                </c:pt>
                <c:pt idx="6">
                  <c:v>2.0869565217391304</c:v>
                </c:pt>
                <c:pt idx="7">
                  <c:v>1.8695652173913044</c:v>
                </c:pt>
                <c:pt idx="8">
                  <c:v>3.0869565217391304</c:v>
                </c:pt>
                <c:pt idx="9">
                  <c:v>2.9130434782608696</c:v>
                </c:pt>
                <c:pt idx="10">
                  <c:v>2.6956521739130435</c:v>
                </c:pt>
                <c:pt idx="11">
                  <c:v>2.4166666666666665</c:v>
                </c:pt>
                <c:pt idx="12">
                  <c:v>2.5</c:v>
                </c:pt>
              </c:numCache>
            </c:numRef>
          </c:val>
        </c:ser>
        <c:dLbls>
          <c:dLblPos val="inEnd"/>
          <c:showLegendKey val="0"/>
          <c:showVal val="1"/>
          <c:showCatName val="0"/>
          <c:showSerName val="0"/>
          <c:showPercent val="0"/>
          <c:showBubbleSize val="0"/>
        </c:dLbls>
        <c:gapWidth val="65"/>
        <c:axId val="245881504"/>
        <c:axId val="245880720"/>
      </c:barChart>
      <c:catAx>
        <c:axId val="24588150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245880720"/>
        <c:crosses val="autoZero"/>
        <c:auto val="1"/>
        <c:lblAlgn val="ctr"/>
        <c:lblOffset val="100"/>
        <c:noMultiLvlLbl val="0"/>
      </c:catAx>
      <c:valAx>
        <c:axId val="24588072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 sourceLinked="1"/>
        <c:majorTickMark val="none"/>
        <c:minorTickMark val="none"/>
        <c:tickLblPos val="nextTo"/>
        <c:crossAx val="245881504"/>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27F4744-D2A5-4CB5-86BF-BD9670C1AF7B}" type="datetimeFigureOut">
              <a:rPr lang="en-NZ" smtClean="0"/>
              <a:t>23/02/2017</a:t>
            </a:fld>
            <a:endParaRPr lang="en-N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D5A3BFD-456E-4831-8F0F-C1829135A29E}" type="slidenum">
              <a:rPr lang="en-NZ" smtClean="0"/>
              <a:t>‹#›</a:t>
            </a:fld>
            <a:endParaRPr lang="en-NZ"/>
          </a:p>
        </p:txBody>
      </p:sp>
    </p:spTree>
    <p:extLst>
      <p:ext uri="{BB962C8B-B14F-4D97-AF65-F5344CB8AC3E}">
        <p14:creationId xmlns:p14="http://schemas.microsoft.com/office/powerpoint/2010/main" val="664056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A09EB0-AFCE-4B69-B683-F34D03DDB9E0}" type="datetimeFigureOut">
              <a:rPr lang="en-NZ" smtClean="0"/>
              <a:t>23/02/2017</a:t>
            </a:fld>
            <a:endParaRPr lang="en-NZ"/>
          </a:p>
        </p:txBody>
      </p:sp>
      <p:sp>
        <p:nvSpPr>
          <p:cNvPr id="4" name="Slide Image Placeholder 3"/>
          <p:cNvSpPr>
            <a:spLocks noGrp="1" noRot="1" noChangeAspect="1"/>
          </p:cNvSpPr>
          <p:nvPr>
            <p:ph type="sldImg" idx="2"/>
          </p:nvPr>
        </p:nvSpPr>
        <p:spPr>
          <a:xfrm>
            <a:off x="1028700" y="685800"/>
            <a:ext cx="48006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C727B2-05EE-4DB2-BF44-3E65EBCAD733}" type="slidenum">
              <a:rPr lang="en-NZ" smtClean="0"/>
              <a:t>‹#›</a:t>
            </a:fld>
            <a:endParaRPr lang="en-NZ"/>
          </a:p>
        </p:txBody>
      </p:sp>
    </p:spTree>
    <p:extLst>
      <p:ext uri="{BB962C8B-B14F-4D97-AF65-F5344CB8AC3E}">
        <p14:creationId xmlns:p14="http://schemas.microsoft.com/office/powerpoint/2010/main" val="5610931"/>
      </p:ext>
    </p:extLst>
  </p:cSld>
  <p:clrMap bg1="lt1" tx1="dk1" bg2="lt2" tx2="dk2" accent1="accent1" accent2="accent2" accent3="accent3" accent4="accent4" accent5="accent5" accent6="accent6" hlink="hlink" folHlink="folHlink"/>
  <p:notesStyle>
    <a:lvl1pPr marL="0" algn="l" defTabSz="914238" rtl="0" eaLnBrk="1" latinLnBrk="0" hangingPunct="1">
      <a:defRPr sz="1200" kern="1200">
        <a:solidFill>
          <a:schemeClr val="tx1"/>
        </a:solidFill>
        <a:latin typeface="+mn-lt"/>
        <a:ea typeface="+mn-ea"/>
        <a:cs typeface="+mn-cs"/>
      </a:defRPr>
    </a:lvl1pPr>
    <a:lvl2pPr marL="457118" algn="l" defTabSz="914238" rtl="0" eaLnBrk="1" latinLnBrk="0" hangingPunct="1">
      <a:defRPr sz="1200" kern="1200">
        <a:solidFill>
          <a:schemeClr val="tx1"/>
        </a:solidFill>
        <a:latin typeface="+mn-lt"/>
        <a:ea typeface="+mn-ea"/>
        <a:cs typeface="+mn-cs"/>
      </a:defRPr>
    </a:lvl2pPr>
    <a:lvl3pPr marL="914238" algn="l" defTabSz="914238" rtl="0" eaLnBrk="1" latinLnBrk="0" hangingPunct="1">
      <a:defRPr sz="1200" kern="1200">
        <a:solidFill>
          <a:schemeClr val="tx1"/>
        </a:solidFill>
        <a:latin typeface="+mn-lt"/>
        <a:ea typeface="+mn-ea"/>
        <a:cs typeface="+mn-cs"/>
      </a:defRPr>
    </a:lvl3pPr>
    <a:lvl4pPr marL="1371356" algn="l" defTabSz="914238" rtl="0" eaLnBrk="1" latinLnBrk="0" hangingPunct="1">
      <a:defRPr sz="1200" kern="1200">
        <a:solidFill>
          <a:schemeClr val="tx1"/>
        </a:solidFill>
        <a:latin typeface="+mn-lt"/>
        <a:ea typeface="+mn-ea"/>
        <a:cs typeface="+mn-cs"/>
      </a:defRPr>
    </a:lvl4pPr>
    <a:lvl5pPr marL="1828474" algn="l" defTabSz="914238" rtl="0" eaLnBrk="1" latinLnBrk="0" hangingPunct="1">
      <a:defRPr sz="1200" kern="1200">
        <a:solidFill>
          <a:schemeClr val="tx1"/>
        </a:solidFill>
        <a:latin typeface="+mn-lt"/>
        <a:ea typeface="+mn-ea"/>
        <a:cs typeface="+mn-cs"/>
      </a:defRPr>
    </a:lvl5pPr>
    <a:lvl6pPr marL="2285593" algn="l" defTabSz="914238" rtl="0" eaLnBrk="1" latinLnBrk="0" hangingPunct="1">
      <a:defRPr sz="1200" kern="1200">
        <a:solidFill>
          <a:schemeClr val="tx1"/>
        </a:solidFill>
        <a:latin typeface="+mn-lt"/>
        <a:ea typeface="+mn-ea"/>
        <a:cs typeface="+mn-cs"/>
      </a:defRPr>
    </a:lvl6pPr>
    <a:lvl7pPr marL="2742712" algn="l" defTabSz="914238" rtl="0" eaLnBrk="1" latinLnBrk="0" hangingPunct="1">
      <a:defRPr sz="1200" kern="1200">
        <a:solidFill>
          <a:schemeClr val="tx1"/>
        </a:solidFill>
        <a:latin typeface="+mn-lt"/>
        <a:ea typeface="+mn-ea"/>
        <a:cs typeface="+mn-cs"/>
      </a:defRPr>
    </a:lvl7pPr>
    <a:lvl8pPr marL="3199831" algn="l" defTabSz="914238" rtl="0" eaLnBrk="1" latinLnBrk="0" hangingPunct="1">
      <a:defRPr sz="1200" kern="1200">
        <a:solidFill>
          <a:schemeClr val="tx1"/>
        </a:solidFill>
        <a:latin typeface="+mn-lt"/>
        <a:ea typeface="+mn-ea"/>
        <a:cs typeface="+mn-cs"/>
      </a:defRPr>
    </a:lvl8pPr>
    <a:lvl9pPr marL="3656949" algn="l" defTabSz="91423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solidFill>
                  <a:prstClr val="black"/>
                </a:solidFill>
              </a:rPr>
              <a:pPr/>
              <a:t>1</a:t>
            </a:fld>
            <a:endParaRPr lang="en-NZ">
              <a:solidFill>
                <a:prstClr val="black"/>
              </a:solidFill>
            </a:endParaRPr>
          </a:p>
        </p:txBody>
      </p:sp>
    </p:spTree>
    <p:extLst>
      <p:ext uri="{BB962C8B-B14F-4D97-AF65-F5344CB8AC3E}">
        <p14:creationId xmlns:p14="http://schemas.microsoft.com/office/powerpoint/2010/main" val="1510794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38" rtl="0" eaLnBrk="1" fontAlgn="auto" latinLnBrk="0" hangingPunct="1">
              <a:lnSpc>
                <a:spcPct val="100000"/>
              </a:lnSpc>
              <a:spcBef>
                <a:spcPts val="0"/>
              </a:spcBef>
              <a:spcAft>
                <a:spcPts val="0"/>
              </a:spcAft>
              <a:buClrTx/>
              <a:buSzTx/>
              <a:buFontTx/>
              <a:buNone/>
              <a:tabLst/>
              <a:defRPr/>
            </a:pPr>
            <a:r>
              <a:rPr lang="en-NZ" baseline="0" dirty="0" smtClean="0"/>
              <a:t>It has now been 15 months since installation at </a:t>
            </a:r>
            <a:r>
              <a:rPr lang="en-NZ" baseline="0" dirty="0" err="1" smtClean="0"/>
              <a:t>Remuera</a:t>
            </a:r>
            <a:r>
              <a:rPr lang="en-NZ" baseline="0" dirty="0" smtClean="0"/>
              <a:t> </a:t>
            </a:r>
            <a:r>
              <a:rPr lang="en-NZ" baseline="0" dirty="0" err="1" smtClean="0"/>
              <a:t>rd</a:t>
            </a:r>
            <a:r>
              <a:rPr lang="en-NZ" baseline="0" dirty="0" smtClean="0"/>
              <a:t> and at least half of the road markers are no longer working. We still don’t know the cause, it could be incorrect installation or faulty hardware, but it is probably the poor road surface causing the failure. We are still investigating this. </a:t>
            </a:r>
          </a:p>
          <a:p>
            <a:pPr marL="0" marR="0" lvl="0" indent="0" algn="l" defTabSz="914238" rtl="0" eaLnBrk="1" fontAlgn="auto" latinLnBrk="0" hangingPunct="1">
              <a:lnSpc>
                <a:spcPct val="100000"/>
              </a:lnSpc>
              <a:spcBef>
                <a:spcPts val="0"/>
              </a:spcBef>
              <a:spcAft>
                <a:spcPts val="0"/>
              </a:spcAft>
              <a:buClrTx/>
              <a:buSzTx/>
              <a:buFontTx/>
              <a:buNone/>
              <a:tabLst/>
              <a:defRPr/>
            </a:pPr>
            <a:endParaRPr lang="en-NZ" baseline="0" dirty="0" smtClean="0"/>
          </a:p>
          <a:p>
            <a:pPr marL="0" marR="0" lvl="0" indent="0" algn="l" defTabSz="914238" rtl="0" eaLnBrk="1" fontAlgn="auto" latinLnBrk="0" hangingPunct="1">
              <a:lnSpc>
                <a:spcPct val="100000"/>
              </a:lnSpc>
              <a:spcBef>
                <a:spcPts val="0"/>
              </a:spcBef>
              <a:spcAft>
                <a:spcPts val="0"/>
              </a:spcAft>
              <a:buClrTx/>
              <a:buSzTx/>
              <a:buFontTx/>
              <a:buNone/>
              <a:tabLst/>
              <a:defRPr/>
            </a:pPr>
            <a:r>
              <a:rPr lang="en-NZ" baseline="0" dirty="0" smtClean="0"/>
              <a:t>One problem is the wheel paths that ended up with markers right underneath the path of trucks. It is difficult to place due to the width of the lanes at </a:t>
            </a:r>
            <a:r>
              <a:rPr lang="en-NZ" baseline="0" dirty="0" err="1" smtClean="0"/>
              <a:t>Remuera</a:t>
            </a:r>
            <a:r>
              <a:rPr lang="en-NZ" baseline="0" dirty="0" smtClean="0"/>
              <a:t>.</a:t>
            </a:r>
            <a:endParaRPr lang="en-NZ" dirty="0" smtClean="0"/>
          </a:p>
          <a:p>
            <a:endParaRPr lang="en-NZ" dirty="0" smtClean="0"/>
          </a:p>
          <a:p>
            <a:r>
              <a:rPr lang="en-NZ" dirty="0" smtClean="0"/>
              <a:t>We used SCATS RLR</a:t>
            </a:r>
            <a:r>
              <a:rPr lang="en-NZ" baseline="0" dirty="0" smtClean="0"/>
              <a:t> counters to evaluate initial sites we chose. Validation against video data showed significant discrepancies between RLR counters and actual events. At </a:t>
            </a:r>
            <a:r>
              <a:rPr lang="en-NZ" baseline="0" dirty="0" err="1" smtClean="0"/>
              <a:t>Remuera</a:t>
            </a:r>
            <a:r>
              <a:rPr lang="en-NZ" baseline="0" dirty="0" smtClean="0"/>
              <a:t> the loops counted an average of 160 RLR per day. Video data shows this value to be 26 RLR from 7-7. That’s a huge discrepancy. Post install the RLR counters were giving counts of 300+ per day. </a:t>
            </a:r>
          </a:p>
          <a:p>
            <a:endParaRPr lang="en-NZ" baseline="0" dirty="0" smtClean="0"/>
          </a:p>
          <a:p>
            <a:r>
              <a:rPr lang="en-NZ" baseline="0" dirty="0" smtClean="0"/>
              <a:t>Based on the video data, only 3 cars per day ran the red based on seeing the downstream green. Most of those stopped right after the stop line. Perhaps the original issue isn’t as bad as we first thought it was based on complaints from the locals.</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11</a:t>
            </a:fld>
            <a:endParaRPr lang="en-NZ"/>
          </a:p>
        </p:txBody>
      </p:sp>
    </p:spTree>
    <p:extLst>
      <p:ext uri="{BB962C8B-B14F-4D97-AF65-F5344CB8AC3E}">
        <p14:creationId xmlns:p14="http://schemas.microsoft.com/office/powerpoint/2010/main" val="1237686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Our original</a:t>
            </a:r>
            <a:r>
              <a:rPr lang="en-NZ" baseline="0" dirty="0" smtClean="0"/>
              <a:t> intention was to use these for dog leg intersections to reduce RLR, but due to their effectiveness we are considering using these at other locations. </a:t>
            </a:r>
            <a:r>
              <a:rPr lang="en-NZ" dirty="0" smtClean="0"/>
              <a:t>We are looking at placing</a:t>
            </a:r>
            <a:r>
              <a:rPr lang="en-NZ" baseline="0" dirty="0" smtClean="0"/>
              <a:t> the LED’s further  from the stop line to increase visibility to drivers at the stop line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12</a:t>
            </a:fld>
            <a:endParaRPr lang="en-NZ"/>
          </a:p>
        </p:txBody>
      </p:sp>
    </p:spTree>
    <p:extLst>
      <p:ext uri="{BB962C8B-B14F-4D97-AF65-F5344CB8AC3E}">
        <p14:creationId xmlns:p14="http://schemas.microsoft.com/office/powerpoint/2010/main" val="3312778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38" rtl="0" eaLnBrk="1" fontAlgn="auto" latinLnBrk="0" hangingPunct="1">
              <a:lnSpc>
                <a:spcPct val="100000"/>
              </a:lnSpc>
              <a:spcBef>
                <a:spcPts val="0"/>
              </a:spcBef>
              <a:spcAft>
                <a:spcPts val="0"/>
              </a:spcAft>
              <a:buClrTx/>
              <a:buSzTx/>
              <a:buFontTx/>
              <a:buNone/>
              <a:tabLst/>
              <a:defRPr/>
            </a:pPr>
            <a:r>
              <a:rPr lang="en-NZ" dirty="0" smtClean="0"/>
              <a:t>More robust site selection</a:t>
            </a:r>
            <a:r>
              <a:rPr lang="en-NZ" baseline="0" dirty="0" smtClean="0"/>
              <a:t> criteria is required. </a:t>
            </a:r>
            <a:r>
              <a:rPr lang="en-NZ" dirty="0" smtClean="0"/>
              <a:t>More effective validation method required.</a:t>
            </a:r>
          </a:p>
          <a:p>
            <a:pPr marL="0" marR="0" lvl="0" indent="0" algn="l" defTabSz="914238" rtl="0" eaLnBrk="1" fontAlgn="auto" latinLnBrk="0" hangingPunct="1">
              <a:lnSpc>
                <a:spcPct val="100000"/>
              </a:lnSpc>
              <a:spcBef>
                <a:spcPts val="0"/>
              </a:spcBef>
              <a:spcAft>
                <a:spcPts val="0"/>
              </a:spcAft>
              <a:buClrTx/>
              <a:buSzTx/>
              <a:buFontTx/>
              <a:buNone/>
              <a:tabLst/>
              <a:defRPr/>
            </a:pPr>
            <a:r>
              <a:rPr lang="en-NZ" dirty="0" smtClean="0"/>
              <a:t>Device is effective at reducing RLR in general, but costly 25-50k per site. BCR may not stack</a:t>
            </a:r>
            <a:r>
              <a:rPr lang="en-NZ" baseline="0" dirty="0" smtClean="0"/>
              <a:t> up</a:t>
            </a:r>
          </a:p>
          <a:p>
            <a:pPr marL="0" marR="0" lvl="0" indent="0" algn="l" defTabSz="914238" rtl="0" eaLnBrk="1" fontAlgn="auto" latinLnBrk="0" hangingPunct="1">
              <a:lnSpc>
                <a:spcPct val="100000"/>
              </a:lnSpc>
              <a:spcBef>
                <a:spcPts val="0"/>
              </a:spcBef>
              <a:spcAft>
                <a:spcPts val="0"/>
              </a:spcAft>
              <a:buClrTx/>
              <a:buSzTx/>
              <a:buFontTx/>
              <a:buNone/>
              <a:tabLst/>
              <a:defRPr/>
            </a:pPr>
            <a:r>
              <a:rPr lang="en-NZ" baseline="0" dirty="0" smtClean="0"/>
              <a:t>Long term maintenance costs may not justify this type of installation. </a:t>
            </a:r>
            <a:endParaRPr lang="en-NZ" dirty="0" smtClean="0"/>
          </a:p>
          <a:p>
            <a:r>
              <a:rPr lang="en-NZ" dirty="0" smtClean="0"/>
              <a:t>Because</a:t>
            </a:r>
            <a:r>
              <a:rPr lang="en-NZ" baseline="0" dirty="0" smtClean="0"/>
              <a:t> the RLR problem is less than we originally thought the BCR of this type of installation can vary wildly.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13</a:t>
            </a:fld>
            <a:endParaRPr lang="en-NZ"/>
          </a:p>
        </p:txBody>
      </p:sp>
    </p:spTree>
    <p:extLst>
      <p:ext uri="{BB962C8B-B14F-4D97-AF65-F5344CB8AC3E}">
        <p14:creationId xmlns:p14="http://schemas.microsoft.com/office/powerpoint/2010/main" val="1051042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May Huang delivering</a:t>
            </a:r>
            <a:r>
              <a:rPr lang="en-NZ" baseline="0" dirty="0" smtClean="0"/>
              <a:t> the part time slip lane crossing trial and it is meant to go by June. Hopefully she will be able to report on this next year to SNUG.</a:t>
            </a:r>
          </a:p>
          <a:p>
            <a:r>
              <a:rPr lang="en-NZ" baseline="0" dirty="0" smtClean="0"/>
              <a:t>We are also tagging along with CHCH with their trial for directional arrow for cyclists. We will be trialling it at two intersections.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14</a:t>
            </a:fld>
            <a:endParaRPr lang="en-NZ"/>
          </a:p>
        </p:txBody>
      </p:sp>
    </p:spTree>
    <p:extLst>
      <p:ext uri="{BB962C8B-B14F-4D97-AF65-F5344CB8AC3E}">
        <p14:creationId xmlns:p14="http://schemas.microsoft.com/office/powerpoint/2010/main" val="2352187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Part time </a:t>
            </a:r>
            <a:r>
              <a:rPr lang="en-NZ" dirty="0" err="1" smtClean="0"/>
              <a:t>ped</a:t>
            </a:r>
            <a:r>
              <a:rPr lang="en-NZ" dirty="0" smtClean="0"/>
              <a:t> crossing on a slip lane. Give</a:t>
            </a:r>
            <a:r>
              <a:rPr lang="en-NZ" baseline="0" dirty="0" smtClean="0"/>
              <a:t> way applies when the signals aren’t on. </a:t>
            </a:r>
            <a:r>
              <a:rPr lang="en-NZ" dirty="0" smtClean="0"/>
              <a:t>2 trial sites being developed</a:t>
            </a:r>
            <a:r>
              <a:rPr lang="en-NZ" baseline="0" dirty="0" smtClean="0"/>
              <a:t> for later this year.</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15</a:t>
            </a:fld>
            <a:endParaRPr lang="en-NZ"/>
          </a:p>
        </p:txBody>
      </p:sp>
    </p:spTree>
    <p:extLst>
      <p:ext uri="{BB962C8B-B14F-4D97-AF65-F5344CB8AC3E}">
        <p14:creationId xmlns:p14="http://schemas.microsoft.com/office/powerpoint/2010/main" val="122203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Mitch started investigating this in 2006. </a:t>
            </a:r>
            <a:r>
              <a:rPr lang="en-NZ" baseline="0" dirty="0" smtClean="0"/>
              <a:t>Ngan resurrected the project in 2012 and pushed it through the TCD trial process for over two years and May delivered the project from 2015-2016. I’m just presenting on the work they did.</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2</a:t>
            </a:fld>
            <a:endParaRPr lang="en-NZ"/>
          </a:p>
        </p:txBody>
      </p:sp>
    </p:spTree>
    <p:extLst>
      <p:ext uri="{BB962C8B-B14F-4D97-AF65-F5344CB8AC3E}">
        <p14:creationId xmlns:p14="http://schemas.microsoft.com/office/powerpoint/2010/main" val="1890488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We wanted to focus on dog</a:t>
            </a:r>
            <a:r>
              <a:rPr lang="en-NZ" baseline="0" dirty="0" smtClean="0"/>
              <a:t> leg intersections with confusing lantern placement as well as sites with RLR problems. </a:t>
            </a:r>
          </a:p>
          <a:p>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3</a:t>
            </a:fld>
            <a:endParaRPr lang="en-NZ"/>
          </a:p>
        </p:txBody>
      </p:sp>
    </p:spTree>
    <p:extLst>
      <p:ext uri="{BB962C8B-B14F-4D97-AF65-F5344CB8AC3E}">
        <p14:creationId xmlns:p14="http://schemas.microsoft.com/office/powerpoint/2010/main" val="4178479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site was a midblock crossing at a motorway off-ramp in the CBD. There was</a:t>
            </a:r>
            <a:r>
              <a:rPr lang="en-NZ" baseline="0" dirty="0" smtClean="0"/>
              <a:t> a fatality here and we decided to trial the treatment here for traffic coming off the motorway.</a:t>
            </a:r>
          </a:p>
          <a:p>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4</a:t>
            </a:fld>
            <a:endParaRPr lang="en-NZ"/>
          </a:p>
        </p:txBody>
      </p:sp>
    </p:spTree>
    <p:extLst>
      <p:ext uri="{BB962C8B-B14F-4D97-AF65-F5344CB8AC3E}">
        <p14:creationId xmlns:p14="http://schemas.microsoft.com/office/powerpoint/2010/main" val="229217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Rem Rd Installation</a:t>
            </a:r>
            <a:endParaRPr lang="en-NZ" baseline="0" dirty="0" smtClean="0"/>
          </a:p>
          <a:p>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5</a:t>
            </a:fld>
            <a:endParaRPr lang="en-NZ"/>
          </a:p>
        </p:txBody>
      </p:sp>
    </p:spTree>
    <p:extLst>
      <p:ext uri="{BB962C8B-B14F-4D97-AF65-F5344CB8AC3E}">
        <p14:creationId xmlns:p14="http://schemas.microsoft.com/office/powerpoint/2010/main" val="389652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38" rtl="0" eaLnBrk="1" fontAlgn="auto" latinLnBrk="0" hangingPunct="1">
              <a:lnSpc>
                <a:spcPct val="100000"/>
              </a:lnSpc>
              <a:spcBef>
                <a:spcPts val="0"/>
              </a:spcBef>
              <a:spcAft>
                <a:spcPts val="0"/>
              </a:spcAft>
              <a:buClrTx/>
              <a:buSzTx/>
              <a:buFontTx/>
              <a:buNone/>
              <a:tabLst/>
              <a:defRPr/>
            </a:pPr>
            <a:r>
              <a:rPr lang="en-NZ" dirty="0" smtClean="0"/>
              <a:t>We seek</a:t>
            </a:r>
            <a:r>
              <a:rPr lang="en-NZ" baseline="0" dirty="0" smtClean="0"/>
              <a:t> to reduce red light running by reinforcing the red signal with LED road markers. </a:t>
            </a:r>
            <a:r>
              <a:rPr lang="en-NZ" dirty="0" smtClean="0"/>
              <a:t>https://www.youtube.com/watch?v=h4deiK0kS40</a:t>
            </a:r>
          </a:p>
          <a:p>
            <a:pPr marL="0" marR="0" lvl="0" indent="0" algn="l" defTabSz="914238" rtl="0" eaLnBrk="1" fontAlgn="auto" latinLnBrk="0" hangingPunct="1">
              <a:lnSpc>
                <a:spcPct val="100000"/>
              </a:lnSpc>
              <a:spcBef>
                <a:spcPts val="0"/>
              </a:spcBef>
              <a:spcAft>
                <a:spcPts val="0"/>
              </a:spcAft>
              <a:buClrTx/>
              <a:buSzTx/>
              <a:buFontTx/>
              <a:buNone/>
              <a:tabLst/>
              <a:defRPr/>
            </a:pPr>
            <a:r>
              <a:rPr lang="en-NZ" dirty="0" smtClean="0"/>
              <a:t>An alternative method of validating data is needed. </a:t>
            </a:r>
          </a:p>
          <a:p>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7</a:t>
            </a:fld>
            <a:endParaRPr lang="en-NZ"/>
          </a:p>
        </p:txBody>
      </p:sp>
    </p:spTree>
    <p:extLst>
      <p:ext uri="{BB962C8B-B14F-4D97-AF65-F5344CB8AC3E}">
        <p14:creationId xmlns:p14="http://schemas.microsoft.com/office/powerpoint/2010/main" val="3694049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Average daily incidents</a:t>
            </a:r>
            <a:r>
              <a:rPr lang="en-NZ" baseline="0" dirty="0" smtClean="0"/>
              <a:t> of red light running based on video. The eastbound direction saw about a 55% reduction in red light running. The westbound direction saw a  33% reduction in red light running.</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8</a:t>
            </a:fld>
            <a:endParaRPr lang="en-NZ"/>
          </a:p>
        </p:txBody>
      </p:sp>
    </p:spTree>
    <p:extLst>
      <p:ext uri="{BB962C8B-B14F-4D97-AF65-F5344CB8AC3E}">
        <p14:creationId xmlns:p14="http://schemas.microsoft.com/office/powerpoint/2010/main" val="2282717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Average daily incidents</a:t>
            </a:r>
            <a:r>
              <a:rPr lang="en-NZ" baseline="0" dirty="0" smtClean="0"/>
              <a:t> of red light running based on video. This trial was only in one direction and a  33% reduction in red light running.</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9</a:t>
            </a:fld>
            <a:endParaRPr lang="en-NZ"/>
          </a:p>
        </p:txBody>
      </p:sp>
    </p:spTree>
    <p:extLst>
      <p:ext uri="{BB962C8B-B14F-4D97-AF65-F5344CB8AC3E}">
        <p14:creationId xmlns:p14="http://schemas.microsoft.com/office/powerpoint/2010/main" val="696586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just shows the average</a:t>
            </a:r>
            <a:r>
              <a:rPr lang="en-NZ" baseline="0" dirty="0" smtClean="0"/>
              <a:t> hourly incidents for </a:t>
            </a:r>
            <a:r>
              <a:rPr lang="en-NZ" baseline="0" dirty="0" err="1" smtClean="0"/>
              <a:t>fanshawe</a:t>
            </a:r>
            <a:r>
              <a:rPr lang="en-NZ" baseline="0" dirty="0" smtClean="0"/>
              <a:t>. It shows how the greatest improvements are in the inter peak periods.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10</a:t>
            </a:fld>
            <a:endParaRPr lang="en-NZ"/>
          </a:p>
        </p:txBody>
      </p:sp>
    </p:spTree>
    <p:extLst>
      <p:ext uri="{BB962C8B-B14F-4D97-AF65-F5344CB8AC3E}">
        <p14:creationId xmlns:p14="http://schemas.microsoft.com/office/powerpoint/2010/main" val="14103516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1 - Ocea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 y="0"/>
            <a:ext cx="9954000" cy="7106948"/>
          </a:xfrm>
          <a:prstGeom prst="rect">
            <a:avLst/>
          </a:prstGeom>
        </p:spPr>
      </p:pic>
      <p:sp>
        <p:nvSpPr>
          <p:cNvPr id="8" name="Title 1"/>
          <p:cNvSpPr>
            <a:spLocks noGrp="1"/>
          </p:cNvSpPr>
          <p:nvPr>
            <p:ph type="title" hasCustomPrompt="1"/>
          </p:nvPr>
        </p:nvSpPr>
        <p:spPr>
          <a:xfrm>
            <a:off x="594543" y="2364419"/>
            <a:ext cx="6844944" cy="929198"/>
          </a:xfrm>
          <a:prstGeom prst="rect">
            <a:avLst/>
          </a:prstGeom>
        </p:spPr>
        <p:txBody>
          <a:bodyPr lIns="91424" tIns="45712" rIns="91424" bIns="45712"/>
          <a:lstStyle>
            <a:lvl1pPr algn="l">
              <a:defRPr sz="6600" b="1">
                <a:solidFill>
                  <a:schemeClr val="bg1"/>
                </a:solidFill>
              </a:defRPr>
            </a:lvl1pPr>
          </a:lstStyle>
          <a:p>
            <a:r>
              <a:rPr lang="en-US" dirty="0" smtClean="0"/>
              <a:t>Click to add title</a:t>
            </a:r>
            <a:endParaRPr lang="en-NZ" dirty="0"/>
          </a:p>
        </p:txBody>
      </p:sp>
      <p:sp>
        <p:nvSpPr>
          <p:cNvPr id="17" name="Text Placeholder 2"/>
          <p:cNvSpPr>
            <a:spLocks noGrp="1"/>
          </p:cNvSpPr>
          <p:nvPr>
            <p:ph type="body" idx="1" hasCustomPrompt="1"/>
          </p:nvPr>
        </p:nvSpPr>
        <p:spPr>
          <a:xfrm>
            <a:off x="577849" y="3426767"/>
            <a:ext cx="6861638" cy="661987"/>
          </a:xfrm>
          <a:prstGeom prst="rect">
            <a:avLst/>
          </a:prstGeom>
        </p:spPr>
        <p:txBody>
          <a:bodyPr lIns="91424" tIns="45712" rIns="91424" bIns="45712" anchor="b"/>
          <a:lstStyle>
            <a:lvl1pPr marL="0" indent="0">
              <a:buNone/>
              <a:defRPr sz="3300" b="1">
                <a:solidFill>
                  <a:schemeClr val="accent3"/>
                </a:solidFill>
                <a:latin typeface="+mj-lt"/>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sub title</a:t>
            </a:r>
          </a:p>
        </p:txBody>
      </p:sp>
    </p:spTree>
    <p:extLst>
      <p:ext uri="{BB962C8B-B14F-4D97-AF65-F5344CB8AC3E}">
        <p14:creationId xmlns:p14="http://schemas.microsoft.com/office/powerpoint/2010/main" val="1638459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3599" y="4983116"/>
            <a:ext cx="8661600" cy="416079"/>
          </a:xfrm>
          <a:prstGeom prst="rect">
            <a:avLst/>
          </a:prstGeom>
        </p:spPr>
        <p:txBody>
          <a:bodyPr lIns="91424" tIns="45712" rIns="91424" bIns="45712" anchor="b"/>
          <a:lstStyle>
            <a:lvl1pPr algn="l">
              <a:defRPr sz="2000" b="1"/>
            </a:lvl1pPr>
          </a:lstStyle>
          <a:p>
            <a:r>
              <a:rPr lang="en-US" dirty="0" smtClean="0"/>
              <a:t>Click to edit Master title style</a:t>
            </a:r>
            <a:endParaRPr lang="en-NZ" dirty="0"/>
          </a:p>
        </p:txBody>
      </p:sp>
      <p:sp>
        <p:nvSpPr>
          <p:cNvPr id="3" name="Picture Placeholder 2"/>
          <p:cNvSpPr>
            <a:spLocks noGrp="1"/>
          </p:cNvSpPr>
          <p:nvPr>
            <p:ph type="pic" idx="1"/>
          </p:nvPr>
        </p:nvSpPr>
        <p:spPr>
          <a:xfrm>
            <a:off x="633599" y="907199"/>
            <a:ext cx="8661600" cy="4075915"/>
          </a:xfrm>
          <a:prstGeom prst="rect">
            <a:avLst/>
          </a:prstGeom>
        </p:spPr>
        <p:txBody>
          <a:bodyPr lIns="91424" tIns="45712" rIns="91424" bIns="45712"/>
          <a:lstStyle>
            <a:lvl1pPr marL="0" indent="0">
              <a:buNone/>
              <a:defRPr sz="3200"/>
            </a:lvl1pPr>
            <a:lvl2pPr marL="457118" indent="0">
              <a:buNone/>
              <a:defRPr sz="2800"/>
            </a:lvl2pPr>
            <a:lvl3pPr marL="914238" indent="0">
              <a:buNone/>
              <a:defRPr sz="2400"/>
            </a:lvl3pPr>
            <a:lvl4pPr marL="1371356" indent="0">
              <a:buNone/>
              <a:defRPr sz="2000"/>
            </a:lvl4pPr>
            <a:lvl5pPr marL="1828474" indent="0">
              <a:buNone/>
              <a:defRPr sz="2000"/>
            </a:lvl5pPr>
            <a:lvl6pPr marL="2285593" indent="0">
              <a:buNone/>
              <a:defRPr sz="2000"/>
            </a:lvl6pPr>
            <a:lvl7pPr marL="2742712" indent="0">
              <a:buNone/>
              <a:defRPr sz="2000"/>
            </a:lvl7pPr>
            <a:lvl8pPr marL="3199831" indent="0">
              <a:buNone/>
              <a:defRPr sz="2000"/>
            </a:lvl8pPr>
            <a:lvl9pPr marL="3656949" indent="0">
              <a:buNone/>
              <a:defRPr sz="2000"/>
            </a:lvl9pPr>
          </a:lstStyle>
          <a:p>
            <a:endParaRPr lang="en-NZ" dirty="0"/>
          </a:p>
        </p:txBody>
      </p:sp>
      <p:sp>
        <p:nvSpPr>
          <p:cNvPr id="4" name="Text Placeholder 3"/>
          <p:cNvSpPr>
            <a:spLocks noGrp="1"/>
          </p:cNvSpPr>
          <p:nvPr>
            <p:ph type="body" sz="half" idx="2"/>
          </p:nvPr>
        </p:nvSpPr>
        <p:spPr>
          <a:xfrm>
            <a:off x="633599" y="5399195"/>
            <a:ext cx="8661600" cy="305725"/>
          </a:xfrm>
          <a:prstGeom prst="rect">
            <a:avLst/>
          </a:prstGeom>
        </p:spPr>
        <p:txBody>
          <a:bodyPr lIns="91424" tIns="45712" rIns="91424" bIns="45712"/>
          <a:lstStyle>
            <a:lvl1pPr marL="0" indent="0">
              <a:buNone/>
              <a:defRPr sz="1400"/>
            </a:lvl1pPr>
            <a:lvl2pPr marL="457118" indent="0">
              <a:buNone/>
              <a:defRPr sz="1200"/>
            </a:lvl2pPr>
            <a:lvl3pPr marL="914238" indent="0">
              <a:buNone/>
              <a:defRPr sz="1000"/>
            </a:lvl3pPr>
            <a:lvl4pPr marL="1371356" indent="0">
              <a:buNone/>
              <a:defRPr sz="900"/>
            </a:lvl4pPr>
            <a:lvl5pPr marL="1828474" indent="0">
              <a:buNone/>
              <a:defRPr sz="900"/>
            </a:lvl5pPr>
            <a:lvl6pPr marL="2285593" indent="0">
              <a:buNone/>
              <a:defRPr sz="900"/>
            </a:lvl6pPr>
            <a:lvl7pPr marL="2742712" indent="0">
              <a:buNone/>
              <a:defRPr sz="900"/>
            </a:lvl7pPr>
            <a:lvl8pPr marL="3199831" indent="0">
              <a:buNone/>
              <a:defRPr sz="900"/>
            </a:lvl8pPr>
            <a:lvl9pPr marL="3656949"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18426104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tion 2 -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 y="0"/>
            <a:ext cx="9954000" cy="7106948"/>
          </a:xfrm>
          <a:prstGeom prst="rect">
            <a:avLst/>
          </a:prstGeom>
        </p:spPr>
      </p:pic>
      <p:sp>
        <p:nvSpPr>
          <p:cNvPr id="8" name="Title 1"/>
          <p:cNvSpPr>
            <a:spLocks noGrp="1"/>
          </p:cNvSpPr>
          <p:nvPr>
            <p:ph type="title" hasCustomPrompt="1"/>
          </p:nvPr>
        </p:nvSpPr>
        <p:spPr>
          <a:xfrm>
            <a:off x="594543" y="2364419"/>
            <a:ext cx="6844944" cy="929198"/>
          </a:xfrm>
          <a:prstGeom prst="rect">
            <a:avLst/>
          </a:prstGeom>
        </p:spPr>
        <p:txBody>
          <a:bodyPr lIns="91424" tIns="45712" rIns="91424" bIns="45712"/>
          <a:lstStyle>
            <a:lvl1pPr algn="l">
              <a:defRPr sz="6600" b="1">
                <a:solidFill>
                  <a:schemeClr val="tx2"/>
                </a:solidFill>
              </a:defRPr>
            </a:lvl1pPr>
          </a:lstStyle>
          <a:p>
            <a:r>
              <a:rPr lang="en-US" dirty="0" smtClean="0"/>
              <a:t>Click to add title</a:t>
            </a:r>
            <a:endParaRPr lang="en-NZ" dirty="0"/>
          </a:p>
        </p:txBody>
      </p:sp>
      <p:sp>
        <p:nvSpPr>
          <p:cNvPr id="17" name="Text Placeholder 2"/>
          <p:cNvSpPr>
            <a:spLocks noGrp="1"/>
          </p:cNvSpPr>
          <p:nvPr>
            <p:ph type="body" idx="1" hasCustomPrompt="1"/>
          </p:nvPr>
        </p:nvSpPr>
        <p:spPr>
          <a:xfrm>
            <a:off x="577849" y="3426767"/>
            <a:ext cx="6861638" cy="661987"/>
          </a:xfrm>
          <a:prstGeom prst="rect">
            <a:avLst/>
          </a:prstGeom>
        </p:spPr>
        <p:txBody>
          <a:bodyPr lIns="91424" tIns="45712" rIns="91424" bIns="45712" anchor="b"/>
          <a:lstStyle>
            <a:lvl1pPr marL="0" indent="0">
              <a:buNone/>
              <a:defRPr sz="3300" b="1">
                <a:solidFill>
                  <a:schemeClr val="accent3"/>
                </a:solidFill>
                <a:latin typeface="+mj-lt"/>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sub title</a:t>
            </a:r>
          </a:p>
        </p:txBody>
      </p:sp>
    </p:spTree>
    <p:extLst>
      <p:ext uri="{BB962C8B-B14F-4D97-AF65-F5344CB8AC3E}">
        <p14:creationId xmlns:p14="http://schemas.microsoft.com/office/powerpoint/2010/main" val="13573878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p:bg>
      <p:bgPr>
        <a:solidFill>
          <a:schemeClr val="accent2"/>
        </a:solidFill>
        <a:effectLst/>
      </p:bgPr>
    </p:bg>
    <p:spTree>
      <p:nvGrpSpPr>
        <p:cNvPr id="1" name=""/>
        <p:cNvGrpSpPr/>
        <p:nvPr/>
      </p:nvGrpSpPr>
      <p:grpSpPr>
        <a:xfrm>
          <a:off x="0" y="0"/>
          <a:ext cx="0" cy="0"/>
          <a:chOff x="0" y="0"/>
          <a:chExt cx="0" cy="0"/>
        </a:xfrm>
      </p:grpSpPr>
      <p:sp>
        <p:nvSpPr>
          <p:cNvPr id="8" name="TextBox 7"/>
          <p:cNvSpPr txBox="1"/>
          <p:nvPr userDrawn="1"/>
        </p:nvSpPr>
        <p:spPr>
          <a:xfrm>
            <a:off x="573049" y="2183804"/>
            <a:ext cx="1461940" cy="523220"/>
          </a:xfrm>
          <a:prstGeom prst="rect">
            <a:avLst/>
          </a:prstGeom>
          <a:noFill/>
        </p:spPr>
        <p:txBody>
          <a:bodyPr wrap="square" lIns="91424" tIns="45712" rIns="91424" bIns="45712" rtlCol="0">
            <a:spAutoFit/>
          </a:bodyPr>
          <a:lstStyle/>
          <a:p>
            <a:r>
              <a:rPr lang="en-US" sz="2800" dirty="0" smtClean="0">
                <a:solidFill>
                  <a:schemeClr val="bg1"/>
                </a:solidFill>
                <a:latin typeface="+mn-lt"/>
                <a:cs typeface="Arial"/>
              </a:rPr>
              <a:t>Section</a:t>
            </a:r>
            <a:endParaRPr lang="en-US" sz="2800" dirty="0">
              <a:solidFill>
                <a:schemeClr val="bg1"/>
              </a:solidFill>
              <a:latin typeface="+mn-lt"/>
              <a:cs typeface="Arial"/>
            </a:endParaRPr>
          </a:p>
        </p:txBody>
      </p:sp>
      <p:sp>
        <p:nvSpPr>
          <p:cNvPr id="10" name="Slide Number Placeholder 5"/>
          <p:cNvSpPr>
            <a:spLocks noGrp="1"/>
          </p:cNvSpPr>
          <p:nvPr>
            <p:ph type="sldNum" sz="quarter" idx="4"/>
          </p:nvPr>
        </p:nvSpPr>
        <p:spPr>
          <a:xfrm>
            <a:off x="7394400" y="367200"/>
            <a:ext cx="2257200" cy="208800"/>
          </a:xfrm>
          <a:prstGeom prst="rect">
            <a:avLst/>
          </a:prstGeom>
        </p:spPr>
        <p:txBody>
          <a:bodyPr lIns="91424" tIns="45712" rIns="91424" bIns="45712"/>
          <a:lstStyle>
            <a:lvl1pPr algn="r">
              <a:defRPr sz="900" b="1">
                <a:solidFill>
                  <a:schemeClr val="bg1"/>
                </a:solidFill>
              </a:defRPr>
            </a:lvl1pPr>
          </a:lstStyle>
          <a:p>
            <a:fld id="{EDFABA8B-65DD-D645-81C8-3284C860590C}" type="slidenum">
              <a:rPr lang="en-US" smtClean="0"/>
              <a:pPr/>
              <a:t>‹#›</a:t>
            </a:fld>
            <a:endParaRPr lang="en-US"/>
          </a:p>
        </p:txBody>
      </p:sp>
      <p:sp>
        <p:nvSpPr>
          <p:cNvPr id="14" name="Text Placeholder 2"/>
          <p:cNvSpPr>
            <a:spLocks noGrp="1"/>
          </p:cNvSpPr>
          <p:nvPr>
            <p:ph type="body" idx="1" hasCustomPrompt="1"/>
          </p:nvPr>
        </p:nvSpPr>
        <p:spPr>
          <a:xfrm>
            <a:off x="1825454" y="2183804"/>
            <a:ext cx="7828309" cy="522000"/>
          </a:xfrm>
          <a:prstGeom prst="rect">
            <a:avLst/>
          </a:prstGeom>
        </p:spPr>
        <p:txBody>
          <a:bodyPr lIns="91424" tIns="45712" rIns="91424" bIns="46792" anchor="t" anchorCtr="0"/>
          <a:lstStyle>
            <a:lvl1pPr marL="0" indent="0">
              <a:buNone/>
              <a:defRPr sz="2800" b="0" baseline="0">
                <a:solidFill>
                  <a:schemeClr val="bg1"/>
                </a:solidFill>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section number followed by a colon</a:t>
            </a:r>
          </a:p>
        </p:txBody>
      </p:sp>
      <p:sp>
        <p:nvSpPr>
          <p:cNvPr id="15" name="Text Placeholder 4"/>
          <p:cNvSpPr>
            <a:spLocks noGrp="1"/>
          </p:cNvSpPr>
          <p:nvPr>
            <p:ph type="body" sz="quarter" idx="3" hasCustomPrompt="1"/>
          </p:nvPr>
        </p:nvSpPr>
        <p:spPr>
          <a:xfrm>
            <a:off x="573049" y="2656204"/>
            <a:ext cx="7875804" cy="485057"/>
          </a:xfrm>
          <a:prstGeom prst="rect">
            <a:avLst/>
          </a:prstGeom>
        </p:spPr>
        <p:txBody>
          <a:bodyPr lIns="91424" tIns="45712" rIns="91424" bIns="45712" anchor="b"/>
          <a:lstStyle>
            <a:lvl1pPr marL="0" indent="0">
              <a:buNone/>
              <a:defRPr sz="2800" b="0">
                <a:solidFill>
                  <a:schemeClr val="bg1"/>
                </a:solidFill>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Section Title</a:t>
            </a:r>
          </a:p>
        </p:txBody>
      </p:sp>
      <p:cxnSp>
        <p:nvCxnSpPr>
          <p:cNvPr id="11" name="Straight Connector 10"/>
          <p:cNvCxnSpPr/>
          <p:nvPr userDrawn="1"/>
        </p:nvCxnSpPr>
        <p:spPr bwMode="auto">
          <a:xfrm>
            <a:off x="236862" y="300101"/>
            <a:ext cx="9416901" cy="0"/>
          </a:xfrm>
          <a:prstGeom prst="line">
            <a:avLst/>
          </a:prstGeom>
          <a:blipFill dpi="0" rotWithShape="0">
            <a:blip r:embed="rId2"/>
            <a:srcRect/>
            <a:tile tx="0" ty="0" sx="100000" sy="100000" flip="none" algn="tl"/>
          </a:blipFill>
          <a:ln w="571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userDrawn="1"/>
        </p:nvCxnSpPr>
        <p:spPr bwMode="auto">
          <a:xfrm>
            <a:off x="236859" y="6788290"/>
            <a:ext cx="9417600" cy="0"/>
          </a:xfrm>
          <a:prstGeom prst="line">
            <a:avLst/>
          </a:prstGeom>
          <a:blipFill dpi="0" rotWithShape="0">
            <a:blip r:embed="rId2"/>
            <a:srcRect/>
            <a:tile tx="0" ty="0" sx="100000" sy="100000" flip="none" algn="tl"/>
          </a:blipFill>
          <a:ln w="12700" cap="flat" cmpd="sng" algn="ctr">
            <a:solidFill>
              <a:srgbClr val="1C3C5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674127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8" name="Title 1"/>
          <p:cNvSpPr txBox="1">
            <a:spLocks/>
          </p:cNvSpPr>
          <p:nvPr userDrawn="1"/>
        </p:nvSpPr>
        <p:spPr>
          <a:xfrm>
            <a:off x="370801" y="1998000"/>
            <a:ext cx="7210425" cy="2448272"/>
          </a:xfrm>
          <a:prstGeom prst="rect">
            <a:avLst/>
          </a:prstGeom>
        </p:spPr>
        <p:txBody>
          <a:bodyPr lIns="91424" tIns="45712" rIns="91424" bIns="45712" anchor="ctr" anchorCtr="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8800" b="1" dirty="0" smtClean="0">
                <a:solidFill>
                  <a:schemeClr val="bg1"/>
                </a:solidFill>
              </a:rPr>
              <a:t>Thank you.</a:t>
            </a:r>
            <a:endParaRPr lang="en-US" sz="8800" b="1" dirty="0">
              <a:solidFill>
                <a:schemeClr val="bg1"/>
              </a:solidFill>
            </a:endParaRPr>
          </a:p>
        </p:txBody>
      </p:sp>
      <p:pic>
        <p:nvPicPr>
          <p:cNvPr id="9" name="Picture 8" descr="AT_CORPORATE_LOGO-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2401" y="6181200"/>
            <a:ext cx="1997075" cy="640366"/>
          </a:xfrm>
          <a:prstGeom prst="rect">
            <a:avLst/>
          </a:prstGeom>
        </p:spPr>
      </p:pic>
      <p:pic>
        <p:nvPicPr>
          <p:cNvPr id="10" name="Picture 9" descr="AT_OPS_LOGO_COLOUR.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10400" y="5644800"/>
            <a:ext cx="1090800" cy="1090800"/>
          </a:xfrm>
          <a:prstGeom prst="rect">
            <a:avLst/>
          </a:prstGeom>
        </p:spPr>
      </p:pic>
    </p:spTree>
    <p:extLst>
      <p:ext uri="{BB962C8B-B14F-4D97-AF65-F5344CB8AC3E}">
        <p14:creationId xmlns:p14="http://schemas.microsoft.com/office/powerpoint/2010/main" val="2412703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315" y="1775535"/>
            <a:ext cx="8664605" cy="3923929"/>
          </a:xfrm>
          <a:prstGeom prst="rect">
            <a:avLst/>
          </a:prstGeom>
        </p:spPr>
        <p:txBody>
          <a:bodyPr lIns="91424" tIns="45712" rIns="91424" bIns="45712"/>
          <a:lstStyle>
            <a:lvl1pPr>
              <a:defRPr>
                <a:solidFill>
                  <a:schemeClr val="tx2"/>
                </a:solidFill>
                <a:latin typeface="+mn-lt"/>
              </a:defRPr>
            </a:lvl1pPr>
            <a:lvl2pPr marL="943950" indent="-457118">
              <a:buFont typeface="Arial" pitchFamily="34" charset="0"/>
              <a:buChar char="•"/>
              <a:defRPr>
                <a:solidFill>
                  <a:schemeClr val="tx2"/>
                </a:solidFill>
                <a:latin typeface="+mn-lt"/>
              </a:defRPr>
            </a:lvl2pPr>
            <a:lvl3pP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8" name="Title 1"/>
          <p:cNvSpPr>
            <a:spLocks noGrp="1"/>
          </p:cNvSpPr>
          <p:nvPr>
            <p:ph type="title" hasCustomPrompt="1"/>
          </p:nvPr>
        </p:nvSpPr>
        <p:spPr>
          <a:xfrm>
            <a:off x="634817" y="907872"/>
            <a:ext cx="8660103" cy="752795"/>
          </a:xfrm>
          <a:prstGeom prst="rect">
            <a:avLst/>
          </a:prstGeom>
        </p:spPr>
        <p:txBody>
          <a:bodyPr lIns="91424" tIns="45712" rIns="91424" bIns="45712"/>
          <a:lstStyle>
            <a:lvl1pPr>
              <a:defRPr sz="3800" b="1">
                <a:solidFill>
                  <a:schemeClr val="tx2"/>
                </a:solidFill>
              </a:defRPr>
            </a:lvl1pPr>
          </a:lstStyle>
          <a:p>
            <a:r>
              <a:rPr lang="en-US" dirty="0" smtClean="0"/>
              <a:t>Click to add title text</a:t>
            </a:r>
            <a:endParaRPr lang="en-NZ" dirty="0"/>
          </a:p>
        </p:txBody>
      </p:sp>
    </p:spTree>
    <p:extLst>
      <p:ext uri="{BB962C8B-B14F-4D97-AF65-F5344CB8AC3E}">
        <p14:creationId xmlns:p14="http://schemas.microsoft.com/office/powerpoint/2010/main" val="200858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Content Placeholder 2"/>
          <p:cNvSpPr>
            <a:spLocks noGrp="1"/>
          </p:cNvSpPr>
          <p:nvPr>
            <p:ph idx="14"/>
          </p:nvPr>
        </p:nvSpPr>
        <p:spPr>
          <a:xfrm>
            <a:off x="633600" y="1774800"/>
            <a:ext cx="4240800" cy="3924000"/>
          </a:xfrm>
          <a:prstGeom prst="rect">
            <a:avLst/>
          </a:prstGeom>
          <a:ln>
            <a:noFill/>
          </a:ln>
        </p:spPr>
        <p:txBody>
          <a:bodyPr lIns="91424" tIns="45712" rIns="91424" bIns="45712"/>
          <a:lstStyle>
            <a:lvl1pPr>
              <a:defRPr>
                <a:solidFill>
                  <a:schemeClr val="tx2"/>
                </a:solidFill>
                <a:latin typeface="+mn-lt"/>
              </a:defRPr>
            </a:lvl1pPr>
            <a:lvl2pPr marL="943950" indent="-457118">
              <a:buFont typeface="Arial" pitchFamily="34" charset="0"/>
              <a:buChar char="•"/>
              <a:defRPr>
                <a:solidFill>
                  <a:schemeClr val="tx2"/>
                </a:solidFill>
                <a:latin typeface="+mn-lt"/>
              </a:defRPr>
            </a:lvl2pPr>
            <a:lvl3pP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1" name="Content Placeholder 2"/>
          <p:cNvSpPr>
            <a:spLocks noGrp="1"/>
          </p:cNvSpPr>
          <p:nvPr>
            <p:ph idx="15"/>
          </p:nvPr>
        </p:nvSpPr>
        <p:spPr>
          <a:xfrm>
            <a:off x="5054400" y="1774799"/>
            <a:ext cx="4240800" cy="3924000"/>
          </a:xfrm>
          <a:prstGeom prst="rect">
            <a:avLst/>
          </a:prstGeom>
          <a:ln>
            <a:noFill/>
          </a:ln>
        </p:spPr>
        <p:txBody>
          <a:bodyPr lIns="91424" tIns="45712" rIns="91424" bIns="45712"/>
          <a:lstStyle>
            <a:lvl1pPr marL="457118" indent="-457118">
              <a:buFont typeface="Arial" pitchFamily="34" charset="0"/>
              <a:buChar char="•"/>
              <a:defRPr>
                <a:solidFill>
                  <a:schemeClr val="tx2"/>
                </a:solidFill>
                <a:latin typeface="+mn-lt"/>
              </a:defRPr>
            </a:lvl1pPr>
            <a:lvl2pPr marL="943950" indent="-457118">
              <a:buFont typeface="Arial" pitchFamily="34" charset="0"/>
              <a:buChar char="•"/>
              <a:defRPr>
                <a:solidFill>
                  <a:schemeClr val="tx2"/>
                </a:solidFill>
                <a:latin typeface="+mn-lt"/>
              </a:defRPr>
            </a:lvl2pPr>
            <a:lvl3pPr marL="1430782" indent="-457118">
              <a:buFont typeface="Arial" pitchFamily="34" charset="0"/>
              <a:buChar cha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Title 1"/>
          <p:cNvSpPr>
            <a:spLocks noGrp="1"/>
          </p:cNvSpPr>
          <p:nvPr>
            <p:ph type="title" hasCustomPrompt="1"/>
          </p:nvPr>
        </p:nvSpPr>
        <p:spPr>
          <a:xfrm>
            <a:off x="633601" y="907200"/>
            <a:ext cx="8661600" cy="752400"/>
          </a:xfrm>
          <a:prstGeom prst="rect">
            <a:avLst/>
          </a:prstGeom>
        </p:spPr>
        <p:txBody>
          <a:bodyPr lIns="91424" tIns="45712" rIns="91424" bIns="45712"/>
          <a:lstStyle>
            <a:lvl1pPr>
              <a:defRPr sz="3800" b="1"/>
            </a:lvl1pPr>
          </a:lstStyle>
          <a:p>
            <a:r>
              <a:rPr lang="en-US" dirty="0" smtClean="0"/>
              <a:t>Click to add title text</a:t>
            </a:r>
            <a:endParaRPr lang="en-NZ" dirty="0"/>
          </a:p>
        </p:txBody>
      </p:sp>
    </p:spTree>
    <p:extLst>
      <p:ext uri="{BB962C8B-B14F-4D97-AF65-F5344CB8AC3E}">
        <p14:creationId xmlns:p14="http://schemas.microsoft.com/office/powerpoint/2010/main" val="33952724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0000" y="1774800"/>
            <a:ext cx="4240800" cy="581281"/>
          </a:xfrm>
          <a:prstGeom prst="rect">
            <a:avLst/>
          </a:prstGeom>
        </p:spPr>
        <p:txBody>
          <a:bodyPr lIns="91424" tIns="45712" rIns="91424" bIns="45712" anchor="b"/>
          <a:lstStyle>
            <a:lvl1pPr marL="0" indent="0">
              <a:buNone/>
              <a:defRPr sz="2600" b="1"/>
            </a:lvl1pPr>
            <a:lvl2pPr marL="486832" indent="0">
              <a:buNone/>
              <a:defRPr sz="2100" b="1"/>
            </a:lvl2pPr>
            <a:lvl3pPr marL="973662" indent="0">
              <a:buNone/>
              <a:defRPr sz="1900" b="1"/>
            </a:lvl3pPr>
            <a:lvl4pPr marL="1460494" indent="0">
              <a:buNone/>
              <a:defRPr sz="1700" b="1"/>
            </a:lvl4pPr>
            <a:lvl5pPr marL="1947325" indent="0">
              <a:buNone/>
              <a:defRPr sz="1700" b="1"/>
            </a:lvl5pPr>
            <a:lvl6pPr marL="2434157" indent="0">
              <a:buNone/>
              <a:defRPr sz="1700" b="1"/>
            </a:lvl6pPr>
            <a:lvl7pPr marL="2920988" indent="0">
              <a:buNone/>
              <a:defRPr sz="1700" b="1"/>
            </a:lvl7pPr>
            <a:lvl8pPr marL="3407819" indent="0">
              <a:buNone/>
              <a:defRPr sz="1700" b="1"/>
            </a:lvl8pPr>
            <a:lvl9pPr marL="3894651" indent="0">
              <a:buNone/>
              <a:defRPr sz="1700" b="1"/>
            </a:lvl9pPr>
          </a:lstStyle>
          <a:p>
            <a:pPr lvl="0"/>
            <a:r>
              <a:rPr lang="en-AU" dirty="0" smtClean="0"/>
              <a:t>Click to add text</a:t>
            </a:r>
          </a:p>
        </p:txBody>
      </p:sp>
      <p:sp>
        <p:nvSpPr>
          <p:cNvPr id="5" name="Text Placeholder 4"/>
          <p:cNvSpPr>
            <a:spLocks noGrp="1"/>
          </p:cNvSpPr>
          <p:nvPr>
            <p:ph type="body" sz="quarter" idx="3" hasCustomPrompt="1"/>
          </p:nvPr>
        </p:nvSpPr>
        <p:spPr>
          <a:xfrm>
            <a:off x="5054400" y="1774800"/>
            <a:ext cx="4240800" cy="583200"/>
          </a:xfrm>
          <a:prstGeom prst="rect">
            <a:avLst/>
          </a:prstGeom>
        </p:spPr>
        <p:txBody>
          <a:bodyPr lIns="91424" tIns="45712" rIns="91424" bIns="45712" anchor="b"/>
          <a:lstStyle>
            <a:lvl1pPr marL="0" indent="0">
              <a:buNone/>
              <a:defRPr sz="2600" b="1"/>
            </a:lvl1pPr>
            <a:lvl2pPr marL="486832" indent="0">
              <a:buNone/>
              <a:defRPr sz="2100" b="1"/>
            </a:lvl2pPr>
            <a:lvl3pPr marL="973662" indent="0">
              <a:buNone/>
              <a:defRPr sz="1900" b="1"/>
            </a:lvl3pPr>
            <a:lvl4pPr marL="1460494" indent="0">
              <a:buNone/>
              <a:defRPr sz="1700" b="1"/>
            </a:lvl4pPr>
            <a:lvl5pPr marL="1947325" indent="0">
              <a:buNone/>
              <a:defRPr sz="1700" b="1"/>
            </a:lvl5pPr>
            <a:lvl6pPr marL="2434157" indent="0">
              <a:buNone/>
              <a:defRPr sz="1700" b="1"/>
            </a:lvl6pPr>
            <a:lvl7pPr marL="2920988" indent="0">
              <a:buNone/>
              <a:defRPr sz="1700" b="1"/>
            </a:lvl7pPr>
            <a:lvl8pPr marL="3407819" indent="0">
              <a:buNone/>
              <a:defRPr sz="1700" b="1"/>
            </a:lvl8pPr>
            <a:lvl9pPr marL="3894651" indent="0">
              <a:buNone/>
              <a:defRPr sz="1700" b="1"/>
            </a:lvl9pPr>
          </a:lstStyle>
          <a:p>
            <a:pPr lvl="0"/>
            <a:r>
              <a:rPr lang="en-AU" dirty="0" smtClean="0"/>
              <a:t>Click to add text</a:t>
            </a:r>
          </a:p>
        </p:txBody>
      </p:sp>
      <p:sp>
        <p:nvSpPr>
          <p:cNvPr id="11" name="Title 1"/>
          <p:cNvSpPr>
            <a:spLocks noGrp="1"/>
          </p:cNvSpPr>
          <p:nvPr>
            <p:ph type="title" hasCustomPrompt="1"/>
          </p:nvPr>
        </p:nvSpPr>
        <p:spPr>
          <a:xfrm>
            <a:off x="633601" y="907200"/>
            <a:ext cx="8661600" cy="752400"/>
          </a:xfrm>
          <a:prstGeom prst="rect">
            <a:avLst/>
          </a:prstGeom>
        </p:spPr>
        <p:txBody>
          <a:bodyPr lIns="91424" tIns="45712" rIns="91424" bIns="45712"/>
          <a:lstStyle>
            <a:lvl1pPr>
              <a:defRPr sz="3800" b="1"/>
            </a:lvl1pPr>
          </a:lstStyle>
          <a:p>
            <a:r>
              <a:rPr lang="en-US" dirty="0" smtClean="0"/>
              <a:t>Click to add title text</a:t>
            </a:r>
            <a:endParaRPr lang="en-NZ" dirty="0"/>
          </a:p>
        </p:txBody>
      </p:sp>
      <p:sp>
        <p:nvSpPr>
          <p:cNvPr id="8" name="Content Placeholder 2"/>
          <p:cNvSpPr>
            <a:spLocks noGrp="1"/>
          </p:cNvSpPr>
          <p:nvPr>
            <p:ph idx="14"/>
          </p:nvPr>
        </p:nvSpPr>
        <p:spPr>
          <a:xfrm>
            <a:off x="633600" y="2356080"/>
            <a:ext cx="4240800" cy="3342719"/>
          </a:xfrm>
          <a:prstGeom prst="rect">
            <a:avLst/>
          </a:prstGeom>
          <a:ln>
            <a:noFill/>
          </a:ln>
        </p:spPr>
        <p:txBody>
          <a:bodyPr lIns="91424" tIns="45712" rIns="91424" bIns="45712"/>
          <a:lstStyle>
            <a:lvl1pPr>
              <a:defRPr>
                <a:solidFill>
                  <a:schemeClr val="tx2"/>
                </a:solidFill>
                <a:latin typeface="+mn-lt"/>
              </a:defRPr>
            </a:lvl1pPr>
            <a:lvl2pPr marL="943950" indent="-457118">
              <a:buFont typeface="Arial" pitchFamily="34" charset="0"/>
              <a:buChar char="•"/>
              <a:defRPr>
                <a:solidFill>
                  <a:schemeClr val="tx2"/>
                </a:solidFill>
                <a:latin typeface="+mn-lt"/>
              </a:defRPr>
            </a:lvl2pPr>
            <a:lvl3pP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9" name="Content Placeholder 2"/>
          <p:cNvSpPr>
            <a:spLocks noGrp="1"/>
          </p:cNvSpPr>
          <p:nvPr>
            <p:ph idx="15"/>
          </p:nvPr>
        </p:nvSpPr>
        <p:spPr>
          <a:xfrm>
            <a:off x="5054400" y="2356079"/>
            <a:ext cx="4240800" cy="3342719"/>
          </a:xfrm>
          <a:prstGeom prst="rect">
            <a:avLst/>
          </a:prstGeom>
          <a:ln>
            <a:noFill/>
          </a:ln>
        </p:spPr>
        <p:txBody>
          <a:bodyPr lIns="91424" tIns="45712" rIns="91424" bIns="45712"/>
          <a:lstStyle>
            <a:lvl1pPr marL="457118" indent="-457118">
              <a:buFont typeface="Arial" pitchFamily="34" charset="0"/>
              <a:buChar char="•"/>
              <a:defRPr>
                <a:solidFill>
                  <a:schemeClr val="tx2"/>
                </a:solidFill>
                <a:latin typeface="+mn-lt"/>
              </a:defRPr>
            </a:lvl1pPr>
            <a:lvl2pPr marL="943950" indent="-457118">
              <a:buFont typeface="Arial" pitchFamily="34" charset="0"/>
              <a:buChar char="•"/>
              <a:defRPr>
                <a:solidFill>
                  <a:schemeClr val="tx2"/>
                </a:solidFill>
                <a:latin typeface="+mn-lt"/>
              </a:defRPr>
            </a:lvl2pPr>
            <a:lvl3pPr marL="1430782" indent="-457118">
              <a:buFont typeface="Arial" pitchFamily="34" charset="0"/>
              <a:buChar cha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41610132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33601" y="907200"/>
            <a:ext cx="8661600" cy="752400"/>
          </a:xfrm>
          <a:prstGeom prst="rect">
            <a:avLst/>
          </a:prstGeom>
        </p:spPr>
        <p:txBody>
          <a:bodyPr lIns="91424" tIns="45712" rIns="91424" bIns="45712"/>
          <a:lstStyle>
            <a:lvl1pPr>
              <a:defRPr sz="3800" b="1">
                <a:solidFill>
                  <a:schemeClr val="tx2"/>
                </a:solidFill>
              </a:defRPr>
            </a:lvl1pPr>
          </a:lstStyle>
          <a:p>
            <a:r>
              <a:rPr lang="en-US" dirty="0" smtClean="0"/>
              <a:t>Click to add title text</a:t>
            </a:r>
            <a:endParaRPr lang="en-NZ" dirty="0"/>
          </a:p>
        </p:txBody>
      </p:sp>
    </p:spTree>
    <p:extLst>
      <p:ext uri="{BB962C8B-B14F-4D97-AF65-F5344CB8AC3E}">
        <p14:creationId xmlns:p14="http://schemas.microsoft.com/office/powerpoint/2010/main" val="26777563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1417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7.jpg"/><Relationship Id="rId4" Type="http://schemas.openxmlformats.org/officeDocument/2006/relationships/slideLayout" Target="../slideLayouts/slideLayout8.xml"/><Relationship Id="rId9" Type="http://schemas.openxmlformats.org/officeDocument/2006/relationships/image" Target="../media/image6.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15366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68" r:id="rId3"/>
    <p:sldLayoutId id="2147483669" r:id="rId4"/>
  </p:sldLayoutIdLst>
  <p:timing>
    <p:tnLst>
      <p:par>
        <p:cTn id="1" dur="indefinite" restart="never" nodeType="tmRoot"/>
      </p:par>
    </p:tnLst>
  </p:timing>
  <p:txStyles>
    <p:titleStyle>
      <a:lvl1pPr algn="ctr" defTabSz="914238" rtl="0" eaLnBrk="1" latinLnBrk="0" hangingPunct="1">
        <a:spcBef>
          <a:spcPct val="0"/>
        </a:spcBef>
        <a:buNone/>
        <a:defRPr sz="4400" kern="1200">
          <a:solidFill>
            <a:schemeClr val="tx1"/>
          </a:solidFill>
          <a:latin typeface="+mj-lt"/>
          <a:ea typeface="+mj-ea"/>
          <a:cs typeface="+mj-cs"/>
        </a:defRPr>
      </a:lvl1pPr>
    </p:titleStyle>
    <p:bodyStyle>
      <a:lvl1pPr marL="342839" indent="-342839" algn="l" defTabSz="91423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17" indent="-285699" algn="l" defTabSz="91423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796" indent="-228560" algn="l" defTabSz="91423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15"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34"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152"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1"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89"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09"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38" rtl="0" eaLnBrk="1" latinLnBrk="0" hangingPunct="1">
        <a:defRPr sz="1800" kern="1200">
          <a:solidFill>
            <a:schemeClr val="tx1"/>
          </a:solidFill>
          <a:latin typeface="+mn-lt"/>
          <a:ea typeface="+mn-ea"/>
          <a:cs typeface="+mn-cs"/>
        </a:defRPr>
      </a:lvl1pPr>
      <a:lvl2pPr marL="457118" algn="l" defTabSz="914238" rtl="0" eaLnBrk="1" latinLnBrk="0" hangingPunct="1">
        <a:defRPr sz="1800" kern="1200">
          <a:solidFill>
            <a:schemeClr val="tx1"/>
          </a:solidFill>
          <a:latin typeface="+mn-lt"/>
          <a:ea typeface="+mn-ea"/>
          <a:cs typeface="+mn-cs"/>
        </a:defRPr>
      </a:lvl2pPr>
      <a:lvl3pPr marL="914238" algn="l" defTabSz="914238" rtl="0" eaLnBrk="1" latinLnBrk="0" hangingPunct="1">
        <a:defRPr sz="1800" kern="1200">
          <a:solidFill>
            <a:schemeClr val="tx1"/>
          </a:solidFill>
          <a:latin typeface="+mn-lt"/>
          <a:ea typeface="+mn-ea"/>
          <a:cs typeface="+mn-cs"/>
        </a:defRPr>
      </a:lvl3pPr>
      <a:lvl4pPr marL="1371356" algn="l" defTabSz="914238" rtl="0" eaLnBrk="1" latinLnBrk="0" hangingPunct="1">
        <a:defRPr sz="1800" kern="1200">
          <a:solidFill>
            <a:schemeClr val="tx1"/>
          </a:solidFill>
          <a:latin typeface="+mn-lt"/>
          <a:ea typeface="+mn-ea"/>
          <a:cs typeface="+mn-cs"/>
        </a:defRPr>
      </a:lvl4pPr>
      <a:lvl5pPr marL="1828474" algn="l" defTabSz="914238" rtl="0" eaLnBrk="1" latinLnBrk="0" hangingPunct="1">
        <a:defRPr sz="1800" kern="1200">
          <a:solidFill>
            <a:schemeClr val="tx1"/>
          </a:solidFill>
          <a:latin typeface="+mn-lt"/>
          <a:ea typeface="+mn-ea"/>
          <a:cs typeface="+mn-cs"/>
        </a:defRPr>
      </a:lvl5pPr>
      <a:lvl6pPr marL="2285593" algn="l" defTabSz="914238" rtl="0" eaLnBrk="1" latinLnBrk="0" hangingPunct="1">
        <a:defRPr sz="1800" kern="1200">
          <a:solidFill>
            <a:schemeClr val="tx1"/>
          </a:solidFill>
          <a:latin typeface="+mn-lt"/>
          <a:ea typeface="+mn-ea"/>
          <a:cs typeface="+mn-cs"/>
        </a:defRPr>
      </a:lvl6pPr>
      <a:lvl7pPr marL="2742712" algn="l" defTabSz="914238" rtl="0" eaLnBrk="1" latinLnBrk="0" hangingPunct="1">
        <a:defRPr sz="1800" kern="1200">
          <a:solidFill>
            <a:schemeClr val="tx1"/>
          </a:solidFill>
          <a:latin typeface="+mn-lt"/>
          <a:ea typeface="+mn-ea"/>
          <a:cs typeface="+mn-cs"/>
        </a:defRPr>
      </a:lvl7pPr>
      <a:lvl8pPr marL="3199831" algn="l" defTabSz="914238" rtl="0" eaLnBrk="1" latinLnBrk="0" hangingPunct="1">
        <a:defRPr sz="1800" kern="1200">
          <a:solidFill>
            <a:schemeClr val="tx1"/>
          </a:solidFill>
          <a:latin typeface="+mn-lt"/>
          <a:ea typeface="+mn-ea"/>
          <a:cs typeface="+mn-cs"/>
        </a:defRPr>
      </a:lvl8pPr>
      <a:lvl9pPr marL="3656949" algn="l" defTabSz="91423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bwMode="auto">
          <a:xfrm>
            <a:off x="236862" y="300101"/>
            <a:ext cx="9416901" cy="0"/>
          </a:xfrm>
          <a:prstGeom prst="line">
            <a:avLst/>
          </a:prstGeom>
          <a:blipFill dpi="0" rotWithShape="0">
            <a:blip r:embed="rId8"/>
            <a:srcRect/>
            <a:tile tx="0" ty="0" sx="100000" sy="100000" flip="none" algn="tl"/>
          </a:blipFill>
          <a:ln w="57150" cap="flat" cmpd="sng" algn="ctr">
            <a:solidFill>
              <a:srgbClr val="1C3C5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itle 1"/>
          <p:cNvSpPr txBox="1">
            <a:spLocks/>
          </p:cNvSpPr>
          <p:nvPr/>
        </p:nvSpPr>
        <p:spPr>
          <a:xfrm>
            <a:off x="7395906" y="368367"/>
            <a:ext cx="2257854" cy="209649"/>
          </a:xfrm>
          <a:prstGeom prst="rect">
            <a:avLst/>
          </a:prstGeom>
          <a:ln>
            <a:noFill/>
          </a:ln>
        </p:spPr>
        <p:txBody>
          <a:bodyPr lIns="68464" tIns="34233" rIns="68464" bIns="34233"/>
          <a:lstStyle>
            <a:lvl1pPr algn="l" rtl="0" eaLnBrk="1" fontAlgn="base" hangingPunct="1">
              <a:spcBef>
                <a:spcPct val="0"/>
              </a:spcBef>
              <a:spcAft>
                <a:spcPct val="0"/>
              </a:spcAft>
              <a:defRPr sz="8400">
                <a:solidFill>
                  <a:srgbClr val="FFFFFF"/>
                </a:solidFill>
                <a:latin typeface="+mj-lt"/>
                <a:ea typeface="+mj-ea"/>
                <a:cs typeface="+mj-cs"/>
                <a:sym typeface="Arial" charset="0"/>
              </a:defRPr>
            </a:lvl1pPr>
            <a:lvl2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2pPr>
            <a:lvl3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3pPr>
            <a:lvl4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4pPr>
            <a:lvl5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5pPr>
            <a:lvl6pPr marL="4572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6pPr>
            <a:lvl7pPr marL="9144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7pPr>
            <a:lvl8pPr marL="13716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8pPr>
            <a:lvl9pPr marL="18288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9pPr>
          </a:lstStyle>
          <a:p>
            <a:pPr algn="r"/>
            <a:fld id="{F3D167F0-9A35-4B2A-93A9-F24DD6D12FFA}" type="slidenum">
              <a:rPr lang="en-US" sz="900" smtClean="0">
                <a:solidFill>
                  <a:schemeClr val="tx2"/>
                </a:solidFill>
              </a:rPr>
              <a:t>‹#›</a:t>
            </a:fld>
            <a:endParaRPr lang="en-US" sz="900" dirty="0">
              <a:solidFill>
                <a:schemeClr val="tx2"/>
              </a:solidFill>
            </a:endParaRPr>
          </a:p>
        </p:txBody>
      </p:sp>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53" y="6379902"/>
            <a:ext cx="1658869" cy="577615"/>
          </a:xfrm>
          <a:prstGeom prst="rect">
            <a:avLst/>
          </a:prstGeom>
        </p:spPr>
      </p:pic>
      <p:cxnSp>
        <p:nvCxnSpPr>
          <p:cNvPr id="12" name="Straight Connector 11"/>
          <p:cNvCxnSpPr/>
          <p:nvPr/>
        </p:nvCxnSpPr>
        <p:spPr bwMode="auto">
          <a:xfrm>
            <a:off x="236860" y="6379902"/>
            <a:ext cx="8425649" cy="0"/>
          </a:xfrm>
          <a:prstGeom prst="line">
            <a:avLst/>
          </a:prstGeom>
          <a:blipFill dpi="0" rotWithShape="0">
            <a:blip r:embed="rId8"/>
            <a:srcRect/>
            <a:tile tx="0" ty="0" sx="100000" sy="100000" flip="none" algn="tl"/>
          </a:blipFill>
          <a:ln w="12700" cap="flat" cmpd="sng" algn="ctr">
            <a:solidFill>
              <a:srgbClr val="1C3C5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12000" y="6012000"/>
            <a:ext cx="938338" cy="943200"/>
          </a:xfrm>
          <a:prstGeom prst="rect">
            <a:avLst/>
          </a:prstGeom>
        </p:spPr>
      </p:pic>
    </p:spTree>
    <p:extLst>
      <p:ext uri="{BB962C8B-B14F-4D97-AF65-F5344CB8AC3E}">
        <p14:creationId xmlns:p14="http://schemas.microsoft.com/office/powerpoint/2010/main" val="3521770973"/>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9" r:id="rId3"/>
    <p:sldLayoutId id="2147483680" r:id="rId4"/>
    <p:sldLayoutId id="2147483681" r:id="rId5"/>
    <p:sldLayoutId id="2147483694" r:id="rId6"/>
  </p:sldLayoutIdLst>
  <p:timing>
    <p:tnLst>
      <p:par>
        <p:cTn id="1" dur="indefinite" restart="never" nodeType="tmRoot"/>
      </p:par>
    </p:tnLst>
  </p:timing>
  <p:txStyles>
    <p:titleStyle>
      <a:lvl1pPr algn="ctr" defTabSz="486832" rtl="0" eaLnBrk="1" latinLnBrk="0" hangingPunct="1">
        <a:spcBef>
          <a:spcPct val="0"/>
        </a:spcBef>
        <a:buNone/>
        <a:defRPr sz="3800" kern="1200">
          <a:solidFill>
            <a:schemeClr val="tx2"/>
          </a:solidFill>
          <a:latin typeface="+mj-lt"/>
          <a:ea typeface="+mj-ea"/>
          <a:cs typeface="+mj-cs"/>
        </a:defRPr>
      </a:lvl1pPr>
    </p:titleStyle>
    <p:bodyStyle>
      <a:lvl1pPr marL="365124" indent="-365124"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1pPr>
      <a:lvl2pPr marL="791101" indent="-304269"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2pPr>
      <a:lvl3pPr marL="1217079" indent="-243415"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3pPr>
      <a:lvl4pPr marL="1703909" indent="-243415"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4pPr>
      <a:lvl5pPr marL="2190741" indent="-243415"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5pPr>
      <a:lvl6pPr marL="2677572" indent="-243415" algn="l" defTabSz="486832" rtl="0" eaLnBrk="1" latinLnBrk="0" hangingPunct="1">
        <a:spcBef>
          <a:spcPct val="20000"/>
        </a:spcBef>
        <a:buFont typeface="Arial"/>
        <a:buChar char="•"/>
        <a:defRPr sz="2100" kern="1200">
          <a:solidFill>
            <a:schemeClr val="tx1"/>
          </a:solidFill>
          <a:latin typeface="+mn-lt"/>
          <a:ea typeface="+mn-ea"/>
          <a:cs typeface="+mn-cs"/>
        </a:defRPr>
      </a:lvl6pPr>
      <a:lvl7pPr marL="3164404" indent="-243415" algn="l" defTabSz="486832" rtl="0" eaLnBrk="1" latinLnBrk="0" hangingPunct="1">
        <a:spcBef>
          <a:spcPct val="20000"/>
        </a:spcBef>
        <a:buFont typeface="Arial"/>
        <a:buChar char="•"/>
        <a:defRPr sz="2100" kern="1200">
          <a:solidFill>
            <a:schemeClr val="tx1"/>
          </a:solidFill>
          <a:latin typeface="+mn-lt"/>
          <a:ea typeface="+mn-ea"/>
          <a:cs typeface="+mn-cs"/>
        </a:defRPr>
      </a:lvl7pPr>
      <a:lvl8pPr marL="3651235" indent="-243415" algn="l" defTabSz="486832" rtl="0" eaLnBrk="1" latinLnBrk="0" hangingPunct="1">
        <a:spcBef>
          <a:spcPct val="20000"/>
        </a:spcBef>
        <a:buFont typeface="Arial"/>
        <a:buChar char="•"/>
        <a:defRPr sz="2100" kern="1200">
          <a:solidFill>
            <a:schemeClr val="tx1"/>
          </a:solidFill>
          <a:latin typeface="+mn-lt"/>
          <a:ea typeface="+mn-ea"/>
          <a:cs typeface="+mn-cs"/>
        </a:defRPr>
      </a:lvl8pPr>
      <a:lvl9pPr marL="4138066" indent="-243415" algn="l" defTabSz="486832" rtl="0" eaLnBrk="1" latinLnBrk="0" hangingPunct="1">
        <a:spcBef>
          <a:spcPct val="20000"/>
        </a:spcBef>
        <a:buFont typeface="Arial"/>
        <a:buChar char="•"/>
        <a:defRPr sz="2100" kern="1200">
          <a:solidFill>
            <a:schemeClr val="tx1"/>
          </a:solidFill>
          <a:latin typeface="+mn-lt"/>
          <a:ea typeface="+mn-ea"/>
          <a:cs typeface="+mn-cs"/>
        </a:defRPr>
      </a:lvl9pPr>
    </p:bodyStyle>
    <p:otherStyle>
      <a:defPPr>
        <a:defRPr lang="en-US"/>
      </a:defPPr>
      <a:lvl1pPr marL="0" algn="l" defTabSz="486832" rtl="0" eaLnBrk="1" latinLnBrk="0" hangingPunct="1">
        <a:defRPr sz="1900" kern="1200">
          <a:solidFill>
            <a:schemeClr val="tx1"/>
          </a:solidFill>
          <a:latin typeface="+mn-lt"/>
          <a:ea typeface="+mn-ea"/>
          <a:cs typeface="+mn-cs"/>
        </a:defRPr>
      </a:lvl1pPr>
      <a:lvl2pPr marL="486832" algn="l" defTabSz="486832" rtl="0" eaLnBrk="1" latinLnBrk="0" hangingPunct="1">
        <a:defRPr sz="1900" kern="1200">
          <a:solidFill>
            <a:schemeClr val="tx1"/>
          </a:solidFill>
          <a:latin typeface="+mn-lt"/>
          <a:ea typeface="+mn-ea"/>
          <a:cs typeface="+mn-cs"/>
        </a:defRPr>
      </a:lvl2pPr>
      <a:lvl3pPr marL="973662" algn="l" defTabSz="486832" rtl="0" eaLnBrk="1" latinLnBrk="0" hangingPunct="1">
        <a:defRPr sz="1900" kern="1200">
          <a:solidFill>
            <a:schemeClr val="tx1"/>
          </a:solidFill>
          <a:latin typeface="+mn-lt"/>
          <a:ea typeface="+mn-ea"/>
          <a:cs typeface="+mn-cs"/>
        </a:defRPr>
      </a:lvl3pPr>
      <a:lvl4pPr marL="1460494" algn="l" defTabSz="486832" rtl="0" eaLnBrk="1" latinLnBrk="0" hangingPunct="1">
        <a:defRPr sz="1900" kern="1200">
          <a:solidFill>
            <a:schemeClr val="tx1"/>
          </a:solidFill>
          <a:latin typeface="+mn-lt"/>
          <a:ea typeface="+mn-ea"/>
          <a:cs typeface="+mn-cs"/>
        </a:defRPr>
      </a:lvl4pPr>
      <a:lvl5pPr marL="1947325" algn="l" defTabSz="486832" rtl="0" eaLnBrk="1" latinLnBrk="0" hangingPunct="1">
        <a:defRPr sz="1900" kern="1200">
          <a:solidFill>
            <a:schemeClr val="tx1"/>
          </a:solidFill>
          <a:latin typeface="+mn-lt"/>
          <a:ea typeface="+mn-ea"/>
          <a:cs typeface="+mn-cs"/>
        </a:defRPr>
      </a:lvl5pPr>
      <a:lvl6pPr marL="2434157" algn="l" defTabSz="486832" rtl="0" eaLnBrk="1" latinLnBrk="0" hangingPunct="1">
        <a:defRPr sz="1900" kern="1200">
          <a:solidFill>
            <a:schemeClr val="tx1"/>
          </a:solidFill>
          <a:latin typeface="+mn-lt"/>
          <a:ea typeface="+mn-ea"/>
          <a:cs typeface="+mn-cs"/>
        </a:defRPr>
      </a:lvl6pPr>
      <a:lvl7pPr marL="2920988" algn="l" defTabSz="486832" rtl="0" eaLnBrk="1" latinLnBrk="0" hangingPunct="1">
        <a:defRPr sz="1900" kern="1200">
          <a:solidFill>
            <a:schemeClr val="tx1"/>
          </a:solidFill>
          <a:latin typeface="+mn-lt"/>
          <a:ea typeface="+mn-ea"/>
          <a:cs typeface="+mn-cs"/>
        </a:defRPr>
      </a:lvl7pPr>
      <a:lvl8pPr marL="3407819" algn="l" defTabSz="486832" rtl="0" eaLnBrk="1" latinLnBrk="0" hangingPunct="1">
        <a:defRPr sz="1900" kern="1200">
          <a:solidFill>
            <a:schemeClr val="tx1"/>
          </a:solidFill>
          <a:latin typeface="+mn-lt"/>
          <a:ea typeface="+mn-ea"/>
          <a:cs typeface="+mn-cs"/>
        </a:defRPr>
      </a:lvl8pPr>
      <a:lvl9pPr marL="3894651" algn="l" defTabSz="4868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625" y="1435221"/>
            <a:ext cx="6844944" cy="2241040"/>
          </a:xfrm>
        </p:spPr>
        <p:txBody>
          <a:bodyPr/>
          <a:lstStyle/>
          <a:p>
            <a:r>
              <a:rPr lang="en-NZ" dirty="0"/>
              <a:t>In-Pavement Warning System</a:t>
            </a:r>
            <a:endParaRPr lang="en-NZ" dirty="0"/>
          </a:p>
        </p:txBody>
      </p:sp>
      <p:sp>
        <p:nvSpPr>
          <p:cNvPr id="3" name="Text Placeholder 2"/>
          <p:cNvSpPr>
            <a:spLocks noGrp="1"/>
          </p:cNvSpPr>
          <p:nvPr>
            <p:ph type="body" idx="1"/>
          </p:nvPr>
        </p:nvSpPr>
        <p:spPr>
          <a:xfrm>
            <a:off x="577848" y="3426767"/>
            <a:ext cx="8799615" cy="661987"/>
          </a:xfrm>
        </p:spPr>
        <p:txBody>
          <a:bodyPr/>
          <a:lstStyle/>
          <a:p>
            <a:r>
              <a:rPr lang="en-NZ" dirty="0" smtClean="0"/>
              <a:t>AT Device Trial</a:t>
            </a:r>
            <a:endParaRPr lang="en-NZ" dirty="0"/>
          </a:p>
        </p:txBody>
      </p:sp>
    </p:spTree>
    <p:extLst>
      <p:ext uri="{BB962C8B-B14F-4D97-AF65-F5344CB8AC3E}">
        <p14:creationId xmlns:p14="http://schemas.microsoft.com/office/powerpoint/2010/main" val="1823740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1873616653"/>
              </p:ext>
            </p:extLst>
          </p:nvPr>
        </p:nvGraphicFramePr>
        <p:xfrm>
          <a:off x="569167" y="425302"/>
          <a:ext cx="8776716" cy="5604523"/>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a:xfrm>
            <a:off x="684283" y="531000"/>
            <a:ext cx="8661600" cy="752400"/>
          </a:xfrm>
        </p:spPr>
        <p:txBody>
          <a:bodyPr/>
          <a:lstStyle/>
          <a:p>
            <a:r>
              <a:rPr lang="en-NZ" dirty="0" err="1" smtClean="0"/>
              <a:t>Fanshawe</a:t>
            </a:r>
            <a:r>
              <a:rPr lang="en-NZ" dirty="0" smtClean="0"/>
              <a:t> Average Hourly</a:t>
            </a:r>
            <a:endParaRPr lang="en-NZ" dirty="0"/>
          </a:p>
        </p:txBody>
      </p:sp>
    </p:spTree>
    <p:extLst>
      <p:ext uri="{BB962C8B-B14F-4D97-AF65-F5344CB8AC3E}">
        <p14:creationId xmlns:p14="http://schemas.microsoft.com/office/powerpoint/2010/main" val="23164757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Maintenance / Install problems</a:t>
            </a:r>
          </a:p>
          <a:p>
            <a:r>
              <a:rPr lang="en-NZ" dirty="0" smtClean="0"/>
              <a:t>Vehicle paths</a:t>
            </a:r>
          </a:p>
          <a:p>
            <a:r>
              <a:rPr lang="en-NZ" dirty="0" smtClean="0"/>
              <a:t>SCATS Red light running volumes</a:t>
            </a:r>
          </a:p>
          <a:p>
            <a:r>
              <a:rPr lang="en-NZ" dirty="0" smtClean="0"/>
              <a:t>Accidental RLR rates</a:t>
            </a:r>
            <a:endParaRPr lang="en-NZ" dirty="0"/>
          </a:p>
        </p:txBody>
      </p:sp>
      <p:sp>
        <p:nvSpPr>
          <p:cNvPr id="3" name="Title 2"/>
          <p:cNvSpPr>
            <a:spLocks noGrp="1"/>
          </p:cNvSpPr>
          <p:nvPr>
            <p:ph type="title"/>
          </p:nvPr>
        </p:nvSpPr>
        <p:spPr/>
        <p:txBody>
          <a:bodyPr/>
          <a:lstStyle/>
          <a:p>
            <a:r>
              <a:rPr lang="en-NZ" dirty="0" smtClean="0"/>
              <a:t>Lessons Learnt</a:t>
            </a:r>
            <a:endParaRPr lang="en-NZ" dirty="0"/>
          </a:p>
        </p:txBody>
      </p:sp>
    </p:spTree>
    <p:extLst>
      <p:ext uri="{BB962C8B-B14F-4D97-AF65-F5344CB8AC3E}">
        <p14:creationId xmlns:p14="http://schemas.microsoft.com/office/powerpoint/2010/main" val="11904809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Placement and configuration</a:t>
            </a:r>
          </a:p>
          <a:p>
            <a:r>
              <a:rPr lang="en-NZ" dirty="0" smtClean="0"/>
              <a:t>New sites and intersection type</a:t>
            </a:r>
            <a:endParaRPr lang="en-NZ" dirty="0"/>
          </a:p>
          <a:p>
            <a:endParaRPr lang="en-NZ" dirty="0"/>
          </a:p>
        </p:txBody>
      </p:sp>
      <p:sp>
        <p:nvSpPr>
          <p:cNvPr id="3" name="Title 2"/>
          <p:cNvSpPr>
            <a:spLocks noGrp="1"/>
          </p:cNvSpPr>
          <p:nvPr>
            <p:ph type="title"/>
          </p:nvPr>
        </p:nvSpPr>
        <p:spPr/>
        <p:txBody>
          <a:bodyPr/>
          <a:lstStyle/>
          <a:p>
            <a:r>
              <a:rPr lang="en-NZ" dirty="0" smtClean="0"/>
              <a:t>Future Work</a:t>
            </a:r>
            <a:endParaRPr lang="en-NZ" dirty="0"/>
          </a:p>
        </p:txBody>
      </p:sp>
    </p:spTree>
    <p:extLst>
      <p:ext uri="{BB962C8B-B14F-4D97-AF65-F5344CB8AC3E}">
        <p14:creationId xmlns:p14="http://schemas.microsoft.com/office/powerpoint/2010/main" val="2598915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Criteria</a:t>
            </a:r>
          </a:p>
          <a:p>
            <a:r>
              <a:rPr lang="en-NZ" dirty="0" smtClean="0"/>
              <a:t>Validation</a:t>
            </a:r>
          </a:p>
          <a:p>
            <a:r>
              <a:rPr lang="en-NZ" dirty="0" smtClean="0"/>
              <a:t>Effective Device</a:t>
            </a:r>
          </a:p>
          <a:p>
            <a:r>
              <a:rPr lang="en-NZ" dirty="0" smtClean="0"/>
              <a:t>Costly</a:t>
            </a:r>
          </a:p>
          <a:p>
            <a:r>
              <a:rPr lang="en-NZ" dirty="0" smtClean="0"/>
              <a:t>Further trials required</a:t>
            </a:r>
          </a:p>
          <a:p>
            <a:endParaRPr lang="en-NZ" dirty="0"/>
          </a:p>
        </p:txBody>
      </p:sp>
      <p:sp>
        <p:nvSpPr>
          <p:cNvPr id="3" name="Title 2"/>
          <p:cNvSpPr>
            <a:spLocks noGrp="1"/>
          </p:cNvSpPr>
          <p:nvPr>
            <p:ph type="title"/>
          </p:nvPr>
        </p:nvSpPr>
        <p:spPr/>
        <p:txBody>
          <a:bodyPr/>
          <a:lstStyle/>
          <a:p>
            <a:r>
              <a:rPr lang="en-NZ" dirty="0" smtClean="0"/>
              <a:t>Conclusions</a:t>
            </a:r>
            <a:endParaRPr lang="en-NZ" dirty="0"/>
          </a:p>
        </p:txBody>
      </p:sp>
    </p:spTree>
    <p:extLst>
      <p:ext uri="{BB962C8B-B14F-4D97-AF65-F5344CB8AC3E}">
        <p14:creationId xmlns:p14="http://schemas.microsoft.com/office/powerpoint/2010/main" val="18813389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White/Amber markers for dynamic tidal flow lanes</a:t>
            </a:r>
          </a:p>
          <a:p>
            <a:r>
              <a:rPr lang="en-NZ" dirty="0" smtClean="0"/>
              <a:t>Green markers for active bus lanes</a:t>
            </a:r>
          </a:p>
          <a:p>
            <a:r>
              <a:rPr lang="en-NZ" dirty="0" smtClean="0"/>
              <a:t>Directional Arrows for Cyclists</a:t>
            </a:r>
          </a:p>
          <a:p>
            <a:r>
              <a:rPr lang="en-NZ" dirty="0" smtClean="0"/>
              <a:t>Amber/Red lanterns for part time slip lane control</a:t>
            </a:r>
          </a:p>
          <a:p>
            <a:endParaRPr lang="en-NZ" dirty="0"/>
          </a:p>
        </p:txBody>
      </p:sp>
      <p:sp>
        <p:nvSpPr>
          <p:cNvPr id="3" name="Title 2"/>
          <p:cNvSpPr>
            <a:spLocks noGrp="1"/>
          </p:cNvSpPr>
          <p:nvPr>
            <p:ph type="title"/>
          </p:nvPr>
        </p:nvSpPr>
        <p:spPr/>
        <p:txBody>
          <a:bodyPr/>
          <a:lstStyle/>
          <a:p>
            <a:r>
              <a:rPr lang="en-NZ" dirty="0" smtClean="0"/>
              <a:t>Other Trials</a:t>
            </a:r>
            <a:endParaRPr lang="en-NZ" dirty="0"/>
          </a:p>
        </p:txBody>
      </p:sp>
    </p:spTree>
    <p:extLst>
      <p:ext uri="{BB962C8B-B14F-4D97-AF65-F5344CB8AC3E}">
        <p14:creationId xmlns:p14="http://schemas.microsoft.com/office/powerpoint/2010/main" val="14716891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531" y="398165"/>
            <a:ext cx="7788901" cy="583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530" y="398164"/>
            <a:ext cx="7788901" cy="583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748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Questions?</a:t>
            </a:r>
            <a:endParaRPr lang="en-NZ" dirty="0"/>
          </a:p>
        </p:txBody>
      </p:sp>
    </p:spTree>
    <p:extLst>
      <p:ext uri="{BB962C8B-B14F-4D97-AF65-F5344CB8AC3E}">
        <p14:creationId xmlns:p14="http://schemas.microsoft.com/office/powerpoint/2010/main" val="42613365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Mitch Tse</a:t>
            </a:r>
          </a:p>
          <a:p>
            <a:r>
              <a:rPr lang="en-NZ" dirty="0" smtClean="0"/>
              <a:t>Ngan Truong</a:t>
            </a:r>
          </a:p>
          <a:p>
            <a:r>
              <a:rPr lang="en-NZ" dirty="0" smtClean="0"/>
              <a:t>May Huang</a:t>
            </a:r>
            <a:endParaRPr lang="en-NZ" dirty="0"/>
          </a:p>
        </p:txBody>
      </p:sp>
      <p:sp>
        <p:nvSpPr>
          <p:cNvPr id="3" name="Title 2"/>
          <p:cNvSpPr>
            <a:spLocks noGrp="1"/>
          </p:cNvSpPr>
          <p:nvPr>
            <p:ph type="title"/>
          </p:nvPr>
        </p:nvSpPr>
        <p:spPr/>
        <p:txBody>
          <a:bodyPr/>
          <a:lstStyle/>
          <a:p>
            <a:r>
              <a:rPr lang="en-NZ" dirty="0" smtClean="0"/>
              <a:t>Acknowledgements</a:t>
            </a:r>
            <a:endParaRPr lang="en-NZ" dirty="0"/>
          </a:p>
        </p:txBody>
      </p:sp>
    </p:spTree>
    <p:extLst>
      <p:ext uri="{BB962C8B-B14F-4D97-AF65-F5344CB8AC3E}">
        <p14:creationId xmlns:p14="http://schemas.microsoft.com/office/powerpoint/2010/main" val="2297323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Reducing Red Light Running</a:t>
            </a:r>
            <a:endParaRPr lang="en-NZ" dirty="0"/>
          </a:p>
        </p:txBody>
      </p:sp>
      <p:pic>
        <p:nvPicPr>
          <p:cNvPr id="6" name="Content Placeholder 5"/>
          <p:cNvPicPr>
            <a:picLocks noGrp="1" noChangeAspect="1"/>
          </p:cNvPicPr>
          <p:nvPr>
            <p:ph idx="1"/>
          </p:nvPr>
        </p:nvPicPr>
        <p:blipFill>
          <a:blip r:embed="rId3"/>
          <a:stretch>
            <a:fillRect/>
          </a:stretch>
        </p:blipFill>
        <p:spPr>
          <a:xfrm>
            <a:off x="1790700" y="1660667"/>
            <a:ext cx="6356442" cy="4290316"/>
          </a:xfrm>
          <a:prstGeom prst="rect">
            <a:avLst/>
          </a:prstGeom>
        </p:spPr>
      </p:pic>
    </p:spTree>
    <p:extLst>
      <p:ext uri="{BB962C8B-B14F-4D97-AF65-F5344CB8AC3E}">
        <p14:creationId xmlns:p14="http://schemas.microsoft.com/office/powerpoint/2010/main" val="12916160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Reducing Red Light Running</a:t>
            </a:r>
            <a:endParaRPr lang="en-NZ" dirty="0"/>
          </a:p>
        </p:txBody>
      </p:sp>
      <p:pic>
        <p:nvPicPr>
          <p:cNvPr id="7" name="Picture 6"/>
          <p:cNvPicPr>
            <a:picLocks noChangeAspect="1"/>
          </p:cNvPicPr>
          <p:nvPr/>
        </p:nvPicPr>
        <p:blipFill>
          <a:blip r:embed="rId3"/>
          <a:stretch>
            <a:fillRect/>
          </a:stretch>
        </p:blipFill>
        <p:spPr>
          <a:xfrm>
            <a:off x="1416805" y="1660667"/>
            <a:ext cx="7096125" cy="4570687"/>
          </a:xfrm>
          <a:prstGeom prst="rect">
            <a:avLst/>
          </a:prstGeom>
        </p:spPr>
      </p:pic>
    </p:spTree>
    <p:extLst>
      <p:ext uri="{BB962C8B-B14F-4D97-AF65-F5344CB8AC3E}">
        <p14:creationId xmlns:p14="http://schemas.microsoft.com/office/powerpoint/2010/main" val="2920975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Reducing Red Light Running</a:t>
            </a:r>
            <a:endParaRPr lang="en-NZ" dirty="0"/>
          </a:p>
        </p:txBody>
      </p:sp>
      <p:pic>
        <p:nvPicPr>
          <p:cNvPr id="5" name="Picture 4"/>
          <p:cNvPicPr>
            <a:picLocks noChangeAspect="1"/>
          </p:cNvPicPr>
          <p:nvPr/>
        </p:nvPicPr>
        <p:blipFill>
          <a:blip r:embed="rId3"/>
          <a:stretch>
            <a:fillRect/>
          </a:stretch>
        </p:blipFill>
        <p:spPr>
          <a:xfrm>
            <a:off x="1402326" y="1660667"/>
            <a:ext cx="6998335" cy="3924300"/>
          </a:xfrm>
          <a:prstGeom prst="rect">
            <a:avLst/>
          </a:prstGeom>
        </p:spPr>
      </p:pic>
      <p:pic>
        <p:nvPicPr>
          <p:cNvPr id="4" name="Content Placeholder 3"/>
          <p:cNvPicPr>
            <a:picLocks noGrp="1" noChangeAspect="1"/>
          </p:cNvPicPr>
          <p:nvPr>
            <p:ph idx="1"/>
          </p:nvPr>
        </p:nvPicPr>
        <p:blipFill>
          <a:blip r:embed="rId4"/>
          <a:stretch>
            <a:fillRect/>
          </a:stretch>
        </p:blipFill>
        <p:spPr>
          <a:xfrm>
            <a:off x="1402326" y="1660667"/>
            <a:ext cx="6974915" cy="3924300"/>
          </a:xfrm>
          <a:prstGeom prst="rect">
            <a:avLst/>
          </a:prstGeom>
        </p:spPr>
      </p:pic>
    </p:spTree>
    <p:extLst>
      <p:ext uri="{BB962C8B-B14F-4D97-AF65-F5344CB8AC3E}">
        <p14:creationId xmlns:p14="http://schemas.microsoft.com/office/powerpoint/2010/main" val="107440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muera red light warning markers">
            <a:hlinkClick r:id="" action="ppaction://media"/>
          </p:cNvPr>
          <p:cNvPicPr>
            <a:picLocks noGrp="1" noChangeAspect="1"/>
          </p:cNvPicPr>
          <p:nvPr>
            <p:ph idx="15"/>
            <a:videoFile r:link="rId2"/>
            <p:extLst>
              <p:ext uri="{DAA4B4D4-6D71-4841-9C94-3DE7FCFB9230}">
                <p14:media xmlns:p14="http://schemas.microsoft.com/office/powerpoint/2010/main" r:embed="rId1"/>
              </p:ext>
            </p:extLst>
          </p:nvPr>
        </p:nvPicPr>
        <p:blipFill>
          <a:blip r:embed="rId4"/>
          <a:stretch>
            <a:fillRect/>
          </a:stretch>
        </p:blipFill>
        <p:spPr>
          <a:xfrm>
            <a:off x="-186141" y="0"/>
            <a:ext cx="10597967" cy="5962261"/>
          </a:xfrm>
        </p:spPr>
      </p:pic>
    </p:spTree>
    <p:extLst>
      <p:ext uri="{BB962C8B-B14F-4D97-AF65-F5344CB8AC3E}">
        <p14:creationId xmlns:p14="http://schemas.microsoft.com/office/powerpoint/2010/main" val="39460830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err="1" smtClean="0"/>
              <a:t>Remuera</a:t>
            </a:r>
            <a:r>
              <a:rPr lang="en-NZ" dirty="0" smtClean="0"/>
              <a:t> Town Centre from Dec 2015</a:t>
            </a:r>
          </a:p>
          <a:p>
            <a:pPr lvl="1"/>
            <a:r>
              <a:rPr lang="en-NZ" dirty="0" smtClean="0"/>
              <a:t>Data from 1 weeks before, 2 weeks after</a:t>
            </a:r>
          </a:p>
          <a:p>
            <a:r>
              <a:rPr lang="en-NZ" dirty="0" err="1" smtClean="0"/>
              <a:t>Fanshawe</a:t>
            </a:r>
            <a:r>
              <a:rPr lang="en-NZ" dirty="0" smtClean="0"/>
              <a:t> St from mid 2016</a:t>
            </a:r>
          </a:p>
          <a:p>
            <a:pPr lvl="1"/>
            <a:r>
              <a:rPr lang="en-NZ" dirty="0" smtClean="0"/>
              <a:t>Data from 2 months before and 2 months after</a:t>
            </a:r>
          </a:p>
          <a:p>
            <a:pPr lvl="1"/>
            <a:endParaRPr lang="en-NZ" dirty="0"/>
          </a:p>
          <a:p>
            <a:r>
              <a:rPr lang="en-NZ" dirty="0" smtClean="0"/>
              <a:t>700 hours of video footage reviewed</a:t>
            </a:r>
          </a:p>
          <a:p>
            <a:pPr lvl="1"/>
            <a:endParaRPr lang="en-NZ" dirty="0" smtClean="0"/>
          </a:p>
        </p:txBody>
      </p:sp>
      <p:sp>
        <p:nvSpPr>
          <p:cNvPr id="3" name="Title 2"/>
          <p:cNvSpPr>
            <a:spLocks noGrp="1"/>
          </p:cNvSpPr>
          <p:nvPr>
            <p:ph type="title"/>
          </p:nvPr>
        </p:nvSpPr>
        <p:spPr/>
        <p:txBody>
          <a:bodyPr/>
          <a:lstStyle/>
          <a:p>
            <a:r>
              <a:rPr lang="en-NZ" dirty="0" smtClean="0"/>
              <a:t>Evaluation of Two Locations</a:t>
            </a:r>
            <a:endParaRPr lang="en-NZ" dirty="0"/>
          </a:p>
        </p:txBody>
      </p:sp>
    </p:spTree>
    <p:extLst>
      <p:ext uri="{BB962C8B-B14F-4D97-AF65-F5344CB8AC3E}">
        <p14:creationId xmlns:p14="http://schemas.microsoft.com/office/powerpoint/2010/main" val="2306012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err="1"/>
              <a:t>Remuera</a:t>
            </a:r>
            <a:r>
              <a:rPr lang="en-NZ" dirty="0"/>
              <a:t> </a:t>
            </a:r>
            <a:r>
              <a:rPr lang="en-NZ" dirty="0" smtClean="0"/>
              <a:t>Results</a:t>
            </a:r>
            <a:r>
              <a:rPr lang="en-NZ" dirty="0"/>
              <a:t/>
            </a:r>
            <a:br>
              <a:rPr lang="en-NZ" dirty="0"/>
            </a:br>
            <a:endParaRPr lang="en-NZ"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94518030"/>
              </p:ext>
            </p:extLst>
          </p:nvPr>
        </p:nvGraphicFramePr>
        <p:xfrm>
          <a:off x="630238" y="1774825"/>
          <a:ext cx="8664575" cy="3924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3167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err="1" smtClean="0"/>
              <a:t>Fanshawe</a:t>
            </a:r>
            <a:r>
              <a:rPr lang="en-NZ" dirty="0" smtClean="0"/>
              <a:t> Results</a:t>
            </a:r>
            <a:r>
              <a:rPr lang="en-NZ" dirty="0"/>
              <a:t/>
            </a:r>
            <a:br>
              <a:rPr lang="en-NZ" dirty="0"/>
            </a:br>
            <a:endParaRPr lang="en-NZ"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66122927"/>
              </p:ext>
            </p:extLst>
          </p:nvPr>
        </p:nvGraphicFramePr>
        <p:xfrm>
          <a:off x="630238" y="1774825"/>
          <a:ext cx="8664575" cy="3924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610604"/>
      </p:ext>
    </p:extLst>
  </p:cSld>
  <p:clrMapOvr>
    <a:masterClrMapping/>
  </p:clrMapOvr>
  <p:timing>
    <p:tnLst>
      <p:par>
        <p:cTn id="1" dur="indefinite" restart="never" nodeType="tmRoot"/>
      </p:par>
    </p:tnLst>
  </p:timing>
</p:sld>
</file>

<file path=ppt/theme/theme1.xml><?xml version="1.0" encoding="utf-8"?>
<a:theme xmlns:a="http://schemas.openxmlformats.org/drawingml/2006/main" name="AT Non Photographic Presentation">
  <a:themeElements>
    <a:clrScheme name="Auckland Transport">
      <a:dk1>
        <a:srgbClr val="262626"/>
      </a:dk1>
      <a:lt1>
        <a:sysClr val="window" lastClr="FFFFFF"/>
      </a:lt1>
      <a:dk2>
        <a:srgbClr val="283D51"/>
      </a:dk2>
      <a:lt2>
        <a:srgbClr val="428FBF"/>
      </a:lt2>
      <a:accent1>
        <a:srgbClr val="283D51"/>
      </a:accent1>
      <a:accent2>
        <a:srgbClr val="428FBF"/>
      </a:accent2>
      <a:accent3>
        <a:srgbClr val="87A03E"/>
      </a:accent3>
      <a:accent4>
        <a:srgbClr val="EE2E25"/>
      </a:accent4>
      <a:accent5>
        <a:srgbClr val="262626"/>
      </a:accent5>
      <a:accent6>
        <a:srgbClr val="000000"/>
      </a:accent6>
      <a:hlink>
        <a:srgbClr val="428FBF"/>
      </a:hlink>
      <a:folHlink>
        <a:srgbClr val="EE2E25"/>
      </a:folHlink>
    </a:clrScheme>
    <a:fontScheme name="ATranspo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ckland Transport">
  <a:themeElements>
    <a:clrScheme name="Auckland Transport">
      <a:dk1>
        <a:srgbClr val="262626"/>
      </a:dk1>
      <a:lt1>
        <a:sysClr val="window" lastClr="FFFFFF"/>
      </a:lt1>
      <a:dk2>
        <a:srgbClr val="283D51"/>
      </a:dk2>
      <a:lt2>
        <a:srgbClr val="428FBF"/>
      </a:lt2>
      <a:accent1>
        <a:srgbClr val="283D51"/>
      </a:accent1>
      <a:accent2>
        <a:srgbClr val="428FBF"/>
      </a:accent2>
      <a:accent3>
        <a:srgbClr val="87A03E"/>
      </a:accent3>
      <a:accent4>
        <a:srgbClr val="EE2E25"/>
      </a:accent4>
      <a:accent5>
        <a:srgbClr val="262626"/>
      </a:accent5>
      <a:accent6>
        <a:srgbClr val="000000"/>
      </a:accent6>
      <a:hlink>
        <a:srgbClr val="428FBF"/>
      </a:hlink>
      <a:folHlink>
        <a:srgbClr val="EE2E25"/>
      </a:folHlink>
    </a:clrScheme>
    <a:fontScheme name="ATranspo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9168</TotalTime>
  <Words>782</Words>
  <Application>Microsoft Office PowerPoint</Application>
  <PresentationFormat>Custom</PresentationFormat>
  <Paragraphs>77</Paragraphs>
  <Slides>16</Slides>
  <Notes>14</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16</vt:i4>
      </vt:variant>
    </vt:vector>
  </HeadingPairs>
  <TitlesOfParts>
    <vt:vector size="20" baseType="lpstr">
      <vt:lpstr>Arial</vt:lpstr>
      <vt:lpstr>Calibri</vt:lpstr>
      <vt:lpstr>AT Non Photographic Presentation</vt:lpstr>
      <vt:lpstr>Auckland Transport</vt:lpstr>
      <vt:lpstr>In-Pavement Warning System</vt:lpstr>
      <vt:lpstr>Acknowledgements</vt:lpstr>
      <vt:lpstr>Reducing Red Light Running</vt:lpstr>
      <vt:lpstr>Reducing Red Light Running</vt:lpstr>
      <vt:lpstr>Reducing Red Light Running</vt:lpstr>
      <vt:lpstr>PowerPoint Presentation</vt:lpstr>
      <vt:lpstr>Evaluation of Two Locations</vt:lpstr>
      <vt:lpstr>Remuera Results </vt:lpstr>
      <vt:lpstr>Fanshawe Results </vt:lpstr>
      <vt:lpstr>Fanshawe Average Hourly</vt:lpstr>
      <vt:lpstr>Lessons Learnt</vt:lpstr>
      <vt:lpstr>Future Work</vt:lpstr>
      <vt:lpstr>Conclusions</vt:lpstr>
      <vt:lpstr>Other Trials</vt:lpstr>
      <vt:lpstr>PowerPoint Presentation</vt:lpstr>
      <vt:lpstr>Questions?</vt:lpstr>
    </vt:vector>
  </TitlesOfParts>
  <Company>Auckland Transport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ITS Trials</dc:title>
  <dc:creator>Kipi Wallbridge-Paea (AT)</dc:creator>
  <cp:lastModifiedBy>Kipi Wallbridge-Paea (AT)</cp:lastModifiedBy>
  <cp:revision>29</cp:revision>
  <dcterms:created xsi:type="dcterms:W3CDTF">2017-02-08T21:58:15Z</dcterms:created>
  <dcterms:modified xsi:type="dcterms:W3CDTF">2017-02-22T19:15:59Z</dcterms:modified>
</cp:coreProperties>
</file>