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Default Extension="wmv" ContentType="video/x-ms-wmv"/>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tags/tag1.xml" ContentType="application/vnd.openxmlformats-officedocument.presentationml.tags+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5" r:id="rId2"/>
    <p:sldMasterId id="2147483723" r:id="rId3"/>
    <p:sldMasterId id="2147483733" r:id="rId4"/>
    <p:sldMasterId id="2147483743" r:id="rId5"/>
    <p:sldMasterId id="2147483754" r:id="rId6"/>
    <p:sldMasterId id="2147483765" r:id="rId7"/>
  </p:sldMasterIdLst>
  <p:notesMasterIdLst>
    <p:notesMasterId r:id="rId35"/>
  </p:notesMasterIdLst>
  <p:handoutMasterIdLst>
    <p:handoutMasterId r:id="rId36"/>
  </p:handoutMasterIdLst>
  <p:sldIdLst>
    <p:sldId id="303" r:id="rId8"/>
    <p:sldId id="411" r:id="rId9"/>
    <p:sldId id="409" r:id="rId10"/>
    <p:sldId id="399" r:id="rId11"/>
    <p:sldId id="346" r:id="rId12"/>
    <p:sldId id="348" r:id="rId13"/>
    <p:sldId id="349" r:id="rId14"/>
    <p:sldId id="402" r:id="rId15"/>
    <p:sldId id="403" r:id="rId16"/>
    <p:sldId id="401" r:id="rId17"/>
    <p:sldId id="407" r:id="rId18"/>
    <p:sldId id="408" r:id="rId19"/>
    <p:sldId id="332" r:id="rId20"/>
    <p:sldId id="333" r:id="rId21"/>
    <p:sldId id="334" r:id="rId22"/>
    <p:sldId id="335" r:id="rId23"/>
    <p:sldId id="339" r:id="rId24"/>
    <p:sldId id="395" r:id="rId25"/>
    <p:sldId id="404" r:id="rId26"/>
    <p:sldId id="405" r:id="rId27"/>
    <p:sldId id="406" r:id="rId28"/>
    <p:sldId id="368" r:id="rId29"/>
    <p:sldId id="369" r:id="rId30"/>
    <p:sldId id="397" r:id="rId31"/>
    <p:sldId id="396" r:id="rId32"/>
    <p:sldId id="398" r:id="rId33"/>
    <p:sldId id="345"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0">
          <p15:clr>
            <a:srgbClr val="A4A3A4"/>
          </p15:clr>
        </p15:guide>
        <p15:guide id="2" pos="66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FF3F3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82" autoAdjust="0"/>
    <p:restoredTop sz="94216" autoAdjust="0"/>
  </p:normalViewPr>
  <p:slideViewPr>
    <p:cSldViewPr snapToGrid="0" snapToObjects="1">
      <p:cViewPr varScale="1">
        <p:scale>
          <a:sx n="53" d="100"/>
          <a:sy n="53" d="100"/>
        </p:scale>
        <p:origin x="53" y="245"/>
      </p:cViewPr>
      <p:guideLst>
        <p:guide orient="horz" pos="520"/>
        <p:guide pos="664"/>
      </p:guideLst>
    </p:cSldViewPr>
  </p:slideViewPr>
  <p:notesTextViewPr>
    <p:cViewPr>
      <p:scale>
        <a:sx n="100" d="100"/>
        <a:sy n="100" d="100"/>
      </p:scale>
      <p:origin x="0" y="0"/>
    </p:cViewPr>
  </p:notesTextViewPr>
  <p:sorterViewPr>
    <p:cViewPr>
      <p:scale>
        <a:sx n="130" d="100"/>
        <a:sy n="130" d="100"/>
      </p:scale>
      <p:origin x="0" y="235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 Id="rId8" Type="http://schemas.openxmlformats.org/officeDocument/2006/relationships/slide" Target="slides/slide1.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F1B5C0-F339-1C4F-8677-51864BFB5EFC}" type="datetimeFigureOut">
              <a:rPr lang="en-US" smtClean="0"/>
              <a:t>2/22/2017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3F6A7F-FAA8-F24C-A03B-D27AA5B3937F}" type="slidenum">
              <a:rPr lang="en-US" smtClean="0"/>
              <a:t>‹#›</a:t>
            </a:fld>
            <a:endParaRPr lang="en-US"/>
          </a:p>
        </p:txBody>
      </p:sp>
    </p:spTree>
    <p:extLst>
      <p:ext uri="{BB962C8B-B14F-4D97-AF65-F5344CB8AC3E}">
        <p14:creationId xmlns:p14="http://schemas.microsoft.com/office/powerpoint/2010/main" val="38098700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41FA19-1216-7C40-AFA1-09969DC1FA87}" type="datetimeFigureOut">
              <a:rPr lang="en-US" smtClean="0"/>
              <a:t>2/22/2017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0C8B78-0BB2-0E42-B9BA-7613B7E0F14E}" type="slidenum">
              <a:rPr lang="en-US" smtClean="0"/>
              <a:t>‹#›</a:t>
            </a:fld>
            <a:endParaRPr lang="en-US"/>
          </a:p>
        </p:txBody>
      </p:sp>
    </p:spTree>
    <p:extLst>
      <p:ext uri="{BB962C8B-B14F-4D97-AF65-F5344CB8AC3E}">
        <p14:creationId xmlns:p14="http://schemas.microsoft.com/office/powerpoint/2010/main" val="30571230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8095731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213116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smtClean="0">
                <a:solidFill>
                  <a:schemeClr val="tx1"/>
                </a:solidFill>
                <a:effectLst/>
                <a:latin typeface="+mn-lt"/>
                <a:ea typeface="+mn-ea"/>
                <a:cs typeface="+mn-cs"/>
              </a:rPr>
              <a:t>Route 1</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Pennant Hills Roads</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from North Rocks to Hornsby</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38 intersections</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Coles</a:t>
            </a:r>
          </a:p>
          <a:p>
            <a:pPr marL="1085850" lvl="2" indent="-171450">
              <a:buFont typeface="Arial" panose="020B0604020202020204" pitchFamily="34" charset="0"/>
              <a:buChar char="•"/>
            </a:pPr>
            <a:r>
              <a:rPr lang="en-AU" sz="1200" kern="1200" dirty="0" smtClean="0">
                <a:solidFill>
                  <a:schemeClr val="tx1"/>
                </a:solidFill>
                <a:effectLst/>
                <a:latin typeface="+mn-lt"/>
                <a:ea typeface="+mn-ea"/>
                <a:cs typeface="+mn-cs"/>
              </a:rPr>
              <a:t>Pennant Hills</a:t>
            </a:r>
          </a:p>
          <a:p>
            <a:pPr marL="1085850" lvl="2" indent="-171450">
              <a:buFont typeface="Arial" panose="020B0604020202020204" pitchFamily="34" charset="0"/>
              <a:buChar char="•"/>
            </a:pPr>
            <a:r>
              <a:rPr lang="en-AU" sz="1200" kern="1200" dirty="0" smtClean="0">
                <a:solidFill>
                  <a:schemeClr val="tx1"/>
                </a:solidFill>
                <a:effectLst/>
                <a:latin typeface="+mn-lt"/>
                <a:ea typeface="+mn-ea"/>
                <a:cs typeface="+mn-cs"/>
              </a:rPr>
              <a:t>Turramurra</a:t>
            </a:r>
          </a:p>
          <a:p>
            <a:pPr marL="1085850" lvl="2" indent="-171450">
              <a:buFont typeface="Arial" panose="020B0604020202020204" pitchFamily="34" charset="0"/>
              <a:buChar char="•"/>
            </a:pPr>
            <a:r>
              <a:rPr lang="en-AU" sz="1200" kern="1200" dirty="0" smtClean="0">
                <a:solidFill>
                  <a:schemeClr val="tx1"/>
                </a:solidFill>
                <a:effectLst/>
                <a:latin typeface="+mn-lt"/>
                <a:ea typeface="+mn-ea"/>
                <a:cs typeface="+mn-cs"/>
              </a:rPr>
              <a:t>Asquith</a:t>
            </a:r>
          </a:p>
          <a:p>
            <a:pPr lvl="0"/>
            <a:r>
              <a:rPr lang="en-AU" sz="1200" kern="1200" dirty="0" smtClean="0">
                <a:solidFill>
                  <a:schemeClr val="tx1"/>
                </a:solidFill>
                <a:effectLst/>
                <a:latin typeface="+mn-lt"/>
                <a:ea typeface="+mn-ea"/>
                <a:cs typeface="+mn-cs"/>
              </a:rPr>
              <a:t>Route</a:t>
            </a:r>
            <a:r>
              <a:rPr lang="en-AU" sz="1200" kern="1200" baseline="0" dirty="0" smtClean="0">
                <a:solidFill>
                  <a:schemeClr val="tx1"/>
                </a:solidFill>
                <a:effectLst/>
                <a:latin typeface="+mn-lt"/>
                <a:ea typeface="+mn-ea"/>
                <a:cs typeface="+mn-cs"/>
              </a:rPr>
              <a:t> 2</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Parramatta Road</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from Concord to Broadway</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44 intersections</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Coles</a:t>
            </a:r>
          </a:p>
          <a:p>
            <a:pPr marL="1085850" lvl="2" indent="-171450">
              <a:buFont typeface="Arial" panose="020B0604020202020204" pitchFamily="34" charset="0"/>
              <a:buChar char="•"/>
            </a:pPr>
            <a:r>
              <a:rPr lang="en-AU" sz="1200" kern="1200" dirty="0" smtClean="0">
                <a:solidFill>
                  <a:schemeClr val="tx1"/>
                </a:solidFill>
                <a:effectLst/>
                <a:latin typeface="+mn-lt"/>
                <a:ea typeface="+mn-ea"/>
                <a:cs typeface="+mn-cs"/>
              </a:rPr>
              <a:t>Burwood</a:t>
            </a:r>
          </a:p>
          <a:p>
            <a:pPr marL="1085850" lvl="2" indent="-171450">
              <a:buFont typeface="Arial" panose="020B0604020202020204" pitchFamily="34" charset="0"/>
              <a:buChar char="•"/>
            </a:pPr>
            <a:r>
              <a:rPr lang="en-AU" sz="1200" kern="1200" dirty="0" smtClean="0">
                <a:solidFill>
                  <a:schemeClr val="tx1"/>
                </a:solidFill>
                <a:effectLst/>
                <a:latin typeface="+mn-lt"/>
                <a:ea typeface="+mn-ea"/>
                <a:cs typeface="+mn-cs"/>
              </a:rPr>
              <a:t>Ashfield</a:t>
            </a:r>
          </a:p>
          <a:p>
            <a:pPr marL="1085850" lvl="2" indent="-171450">
              <a:buFont typeface="Arial" panose="020B0604020202020204" pitchFamily="34" charset="0"/>
              <a:buChar char="•"/>
            </a:pPr>
            <a:r>
              <a:rPr lang="en-AU" sz="1200" kern="1200" dirty="0" smtClean="0">
                <a:solidFill>
                  <a:schemeClr val="tx1"/>
                </a:solidFill>
                <a:effectLst/>
                <a:latin typeface="+mn-lt"/>
                <a:ea typeface="+mn-ea"/>
                <a:cs typeface="+mn-cs"/>
              </a:rPr>
              <a:t>Leichhardt</a:t>
            </a:r>
          </a:p>
          <a:p>
            <a:pPr marL="1085850" lvl="2" indent="-171450">
              <a:buFont typeface="Arial" panose="020B0604020202020204" pitchFamily="34" charset="0"/>
              <a:buChar char="•"/>
            </a:pPr>
            <a:r>
              <a:rPr lang="en-AU" sz="1200" kern="1200" dirty="0" smtClean="0">
                <a:solidFill>
                  <a:schemeClr val="tx1"/>
                </a:solidFill>
                <a:effectLst/>
                <a:latin typeface="+mn-lt"/>
                <a:ea typeface="+mn-ea"/>
                <a:cs typeface="+mn-cs"/>
              </a:rPr>
              <a:t>Broadway</a:t>
            </a:r>
          </a:p>
          <a:p>
            <a:r>
              <a:rPr lang="en-AU" sz="1200" kern="1200" dirty="0" smtClean="0">
                <a:solidFill>
                  <a:schemeClr val="tx1"/>
                </a:solidFill>
                <a:effectLst/>
                <a:latin typeface="+mn-lt"/>
                <a:ea typeface="+mn-ea"/>
                <a:cs typeface="+mn-cs"/>
              </a:rPr>
              <a:t>Route 3</a:t>
            </a:r>
          </a:p>
          <a:p>
            <a:pPr marL="628650" lvl="1" indent="-171450">
              <a:buFont typeface="Arial" panose="020B0604020202020204" pitchFamily="34" charset="0"/>
              <a:buChar char="•"/>
            </a:pPr>
            <a:r>
              <a:rPr lang="en-AU" sz="1200" kern="1200" baseline="0" dirty="0" smtClean="0">
                <a:solidFill>
                  <a:schemeClr val="tx1"/>
                </a:solidFill>
                <a:effectLst/>
                <a:latin typeface="+mn-lt"/>
                <a:ea typeface="+mn-ea"/>
                <a:cs typeface="+mn-cs"/>
              </a:rPr>
              <a:t>K</a:t>
            </a:r>
            <a:r>
              <a:rPr lang="en-AU" sz="1200" kern="1200" dirty="0" smtClean="0">
                <a:solidFill>
                  <a:schemeClr val="tx1"/>
                </a:solidFill>
                <a:effectLst/>
                <a:latin typeface="+mn-lt"/>
                <a:ea typeface="+mn-ea"/>
                <a:cs typeface="+mn-cs"/>
              </a:rPr>
              <a:t>ing Georges Road</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from Greenacre to Blakehurst</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34 intersections</a:t>
            </a: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Coles</a:t>
            </a:r>
          </a:p>
          <a:p>
            <a:pPr marL="1085850" lvl="2" indent="-171450">
              <a:buFont typeface="Arial" panose="020B0604020202020204" pitchFamily="34" charset="0"/>
              <a:buChar char="•"/>
            </a:pPr>
            <a:r>
              <a:rPr lang="en-AU" kern="1200" dirty="0" smtClean="0">
                <a:solidFill>
                  <a:schemeClr val="tx1"/>
                </a:solidFill>
                <a:effectLst/>
                <a:latin typeface="+mn-lt"/>
                <a:ea typeface="+mn-ea"/>
                <a:cs typeface="+mn-cs"/>
              </a:rPr>
              <a:t>Roselands</a:t>
            </a:r>
          </a:p>
          <a:p>
            <a:pPr marL="1085850" lvl="2" indent="-171450">
              <a:buFont typeface="Arial" panose="020B0604020202020204" pitchFamily="34" charset="0"/>
              <a:buChar char="•"/>
            </a:pPr>
            <a:r>
              <a:rPr lang="en-AU" kern="1200" dirty="0" smtClean="0">
                <a:solidFill>
                  <a:schemeClr val="tx1"/>
                </a:solidFill>
                <a:effectLst/>
                <a:latin typeface="+mn-lt"/>
                <a:ea typeface="+mn-ea"/>
                <a:cs typeface="+mn-cs"/>
              </a:rPr>
              <a:t>Sylvania</a:t>
            </a:r>
          </a:p>
          <a:p>
            <a:pPr marL="1085850" lvl="2" indent="-171450">
              <a:buFont typeface="Arial" panose="020B0604020202020204" pitchFamily="34" charset="0"/>
              <a:buChar char="•"/>
            </a:pPr>
            <a:r>
              <a:rPr lang="en-AU" kern="1200" dirty="0" smtClean="0">
                <a:solidFill>
                  <a:schemeClr val="tx1"/>
                </a:solidFill>
                <a:effectLst/>
                <a:latin typeface="+mn-lt"/>
                <a:ea typeface="+mn-ea"/>
                <a:cs typeface="+mn-cs"/>
              </a:rPr>
              <a:t>Hurstville</a:t>
            </a:r>
          </a:p>
          <a:p>
            <a:pPr marL="1085850" lvl="2" indent="-171450">
              <a:buFont typeface="Arial" panose="020B0604020202020204" pitchFamily="34" charset="0"/>
              <a:buChar char="•"/>
            </a:pPr>
            <a:r>
              <a:rPr lang="en-AU" kern="1200" dirty="0" smtClean="0">
                <a:solidFill>
                  <a:schemeClr val="tx1"/>
                </a:solidFill>
                <a:effectLst/>
                <a:latin typeface="+mn-lt"/>
                <a:ea typeface="+mn-ea"/>
                <a:cs typeface="+mn-cs"/>
              </a:rPr>
              <a:t>Riverwood</a:t>
            </a:r>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138875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61791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AU" dirty="0" smtClean="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674366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AU" dirty="0" smtClean="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762982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213116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55045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213116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213116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213116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SPE sit between SCATS and vehicle tracking systems – vehicle tracking systems,</a:t>
            </a:r>
            <a:r>
              <a:rPr lang="en-AU" baseline="0" dirty="0" smtClean="0"/>
              <a:t> such as PTIPS interact with SPE not SCATS.</a:t>
            </a:r>
            <a:endParaRPr lang="en-AU" dirty="0" smtClean="0"/>
          </a:p>
          <a:p>
            <a:pPr marL="171450" indent="-171450">
              <a:buFont typeface="Arial" panose="020B0604020202020204" pitchFamily="34" charset="0"/>
              <a:buChar char="•"/>
            </a:pPr>
            <a:r>
              <a:rPr lang="en-AU" b="0" dirty="0" smtClean="0"/>
              <a:t>Centralised control of external priority</a:t>
            </a:r>
          </a:p>
          <a:p>
            <a:pPr marL="628650" marR="0" lvl="2"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AU" b="0" dirty="0" smtClean="0"/>
              <a:t>External priority refers</a:t>
            </a:r>
            <a:r>
              <a:rPr lang="en-AU" b="0" baseline="0" dirty="0" smtClean="0"/>
              <a:t> to priority requests made ou</a:t>
            </a:r>
            <a:r>
              <a:rPr lang="en-AU" b="0" dirty="0" smtClean="0"/>
              <a:t>tside SCATS Access.</a:t>
            </a:r>
            <a:r>
              <a:rPr lang="en-AU" b="0" baseline="0" dirty="0" smtClean="0"/>
              <a:t> Examples of priority requests in SCATS:</a:t>
            </a:r>
          </a:p>
          <a:p>
            <a:pPr marL="1085850" marR="0" lvl="3"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b="0" dirty="0" smtClean="0"/>
              <a:t>Dwells</a:t>
            </a:r>
          </a:p>
          <a:p>
            <a:pPr marL="1085850" marR="0" lvl="3"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b="0" dirty="0" smtClean="0"/>
              <a:t>Route</a:t>
            </a:r>
            <a:r>
              <a:rPr lang="en-AU" b="0" baseline="0" dirty="0" smtClean="0"/>
              <a:t> Pre-emption or Green Light Runs (GLR)</a:t>
            </a:r>
            <a:endParaRPr lang="en-AU" b="0" dirty="0" smtClean="0"/>
          </a:p>
          <a:p>
            <a:pPr marL="628650" marR="0" lvl="1"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AU" b="0" dirty="0" smtClean="0"/>
              <a:t>RMS Network Operations regain control over</a:t>
            </a:r>
            <a:r>
              <a:rPr lang="en-AU" b="0" baseline="0" dirty="0" smtClean="0"/>
              <a:t> priority instead of individual applications, such as PTIPS.</a:t>
            </a:r>
            <a:endParaRPr lang="en-AU" b="0" dirty="0" smtClean="0"/>
          </a:p>
          <a:p>
            <a:pPr marL="1085850" marR="0" lvl="2"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b="0" dirty="0" smtClean="0"/>
              <a:t>Integrated approach to arbitration across vehicle types.</a:t>
            </a:r>
            <a:r>
              <a:rPr lang="en-AU" b="0" baseline="0" dirty="0" smtClean="0"/>
              <a:t> Ability to configure if a bus should have priority over a truck.</a:t>
            </a:r>
            <a:endParaRPr lang="en-AU" b="0" dirty="0" smtClean="0"/>
          </a:p>
          <a:p>
            <a:pPr marL="1085850" lvl="2" indent="-171450">
              <a:buFont typeface="Wingdings" panose="05000000000000000000" pitchFamily="2" charset="2"/>
              <a:buChar char="q"/>
            </a:pPr>
            <a:r>
              <a:rPr lang="en-AU" b="0" dirty="0" smtClean="0"/>
              <a:t>Allow</a:t>
            </a:r>
            <a:r>
              <a:rPr lang="en-AU" b="0" baseline="0" dirty="0" smtClean="0"/>
              <a:t> operators to manage all </a:t>
            </a:r>
            <a:r>
              <a:rPr lang="en-AU" baseline="0" dirty="0" smtClean="0"/>
              <a:t>external </a:t>
            </a:r>
            <a:r>
              <a:rPr lang="en-AU" dirty="0" smtClean="0"/>
              <a:t>priority</a:t>
            </a:r>
            <a:r>
              <a:rPr lang="en-AU" baseline="0" dirty="0" smtClean="0"/>
              <a:t> within the 1 interface:</a:t>
            </a:r>
          </a:p>
          <a:p>
            <a:pPr marL="1543050" lvl="3" indent="-171450">
              <a:buFont typeface="Wingdings" panose="05000000000000000000" pitchFamily="2" charset="2"/>
              <a:buChar char="ü"/>
            </a:pPr>
            <a:r>
              <a:rPr lang="en-AU" baseline="0" dirty="0" smtClean="0"/>
              <a:t>Enabling/disabling priority for an intersection</a:t>
            </a:r>
          </a:p>
          <a:p>
            <a:pPr marL="1543050" lvl="3" indent="-171450">
              <a:buFont typeface="Wingdings" panose="05000000000000000000" pitchFamily="2" charset="2"/>
              <a:buChar char="ü"/>
            </a:pPr>
            <a:r>
              <a:rPr lang="en-AU" baseline="0" dirty="0" smtClean="0"/>
              <a:t>Time of day priority - Potentially setting when priority is enabled at intersection </a:t>
            </a:r>
            <a:r>
              <a:rPr lang="en-AU" baseline="0" dirty="0" err="1" smtClean="0"/>
              <a:t>eg</a:t>
            </a:r>
            <a:r>
              <a:rPr lang="en-AU" baseline="0" dirty="0" smtClean="0"/>
              <a:t> only outside peak times.</a:t>
            </a:r>
          </a:p>
          <a:p>
            <a:pPr marL="1543050" lvl="3" indent="-171450">
              <a:buFont typeface="Wingdings" panose="05000000000000000000" pitchFamily="2" charset="2"/>
              <a:buChar char="ü"/>
            </a:pPr>
            <a:r>
              <a:rPr lang="en-AU" baseline="0" dirty="0" smtClean="0"/>
              <a:t>Determine which vehicle group (trucks or buses) is allowed priority</a:t>
            </a:r>
          </a:p>
          <a:p>
            <a:pPr marL="171450" lvl="0" indent="-171450">
              <a:buFont typeface="Arial" panose="020B0604020202020204" pitchFamily="34" charset="0"/>
              <a:buChar char="•"/>
            </a:pPr>
            <a:r>
              <a:rPr lang="en-AU" dirty="0" smtClean="0"/>
              <a:t>Implements business rules that determine:</a:t>
            </a:r>
          </a:p>
          <a:p>
            <a:pPr marL="628650" lvl="1" indent="-171450">
              <a:buFont typeface="Wingdings" panose="05000000000000000000" pitchFamily="2" charset="2"/>
              <a:buChar char="Ø"/>
            </a:pPr>
            <a:r>
              <a:rPr lang="en-AU" dirty="0" smtClean="0"/>
              <a:t>Whether to accept or reject a given priority request</a:t>
            </a:r>
          </a:p>
          <a:p>
            <a:pPr marL="628650" lvl="1" indent="-171450">
              <a:buFont typeface="Wingdings" panose="05000000000000000000" pitchFamily="2" charset="2"/>
              <a:buChar char="Ø"/>
            </a:pPr>
            <a:r>
              <a:rPr lang="en-AU" dirty="0" smtClean="0"/>
              <a:t>How to combine priority requests for mutual benefit, where possible</a:t>
            </a:r>
          </a:p>
          <a:p>
            <a:pPr marL="628650" lvl="1" indent="-171450">
              <a:buFont typeface="Wingdings" panose="05000000000000000000" pitchFamily="2" charset="2"/>
              <a:buChar char="Ø"/>
            </a:pPr>
            <a:r>
              <a:rPr lang="en-AU" dirty="0" smtClean="0"/>
              <a:t>How to determine which vehicles have priority over others</a:t>
            </a:r>
          </a:p>
          <a:p>
            <a:pPr marL="628650" lvl="1" indent="-171450">
              <a:buFont typeface="Wingdings" panose="05000000000000000000" pitchFamily="2" charset="2"/>
              <a:buChar char="Ø"/>
            </a:pPr>
            <a:r>
              <a:rPr lang="en-AU" dirty="0" smtClean="0"/>
              <a:t>How to interact with SCATS in order to effect the requested priority. </a:t>
            </a:r>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810311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RMS</a:t>
            </a:r>
          </a:p>
          <a:p>
            <a:pPr marL="628650" marR="0" lvl="2"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AU" dirty="0" smtClean="0"/>
              <a:t>Traffic Emergency Patrols (TEP)</a:t>
            </a:r>
          </a:p>
          <a:p>
            <a:pPr marL="171450" indent="-171450">
              <a:buFont typeface="Arial" panose="020B0604020202020204" pitchFamily="34" charset="0"/>
              <a:buChar char="•"/>
            </a:pPr>
            <a:r>
              <a:rPr lang="en-AU" dirty="0" smtClean="0"/>
              <a:t>Emergency Services</a:t>
            </a:r>
          </a:p>
          <a:p>
            <a:pPr marL="628650" lvl="1" indent="-171450">
              <a:buFont typeface="Wingdings" panose="05000000000000000000" pitchFamily="2" charset="2"/>
              <a:buChar char="Ø"/>
            </a:pPr>
            <a:r>
              <a:rPr lang="en-AU" dirty="0" smtClean="0"/>
              <a:t>Ambulance</a:t>
            </a:r>
          </a:p>
          <a:p>
            <a:pPr marL="628650" lvl="1" indent="-171450">
              <a:buFont typeface="Wingdings" panose="05000000000000000000" pitchFamily="2" charset="2"/>
              <a:buChar char="Ø"/>
            </a:pPr>
            <a:r>
              <a:rPr lang="en-AU" dirty="0" smtClean="0"/>
              <a:t>Fire Brigade</a:t>
            </a:r>
          </a:p>
          <a:p>
            <a:pPr marL="628650" lvl="1" indent="-171450">
              <a:buFont typeface="Wingdings" panose="05000000000000000000" pitchFamily="2" charset="2"/>
              <a:buChar char="Ø"/>
            </a:pPr>
            <a:r>
              <a:rPr lang="en-AU" dirty="0" smtClean="0"/>
              <a:t>Police</a:t>
            </a:r>
          </a:p>
          <a:p>
            <a:pPr marL="171450" lvl="0" indent="-171450">
              <a:buFont typeface="Arial" panose="020B0604020202020204" pitchFamily="34" charset="0"/>
              <a:buChar char="•"/>
            </a:pPr>
            <a:r>
              <a:rPr lang="en-AU" dirty="0" smtClean="0"/>
              <a:t>Transport</a:t>
            </a:r>
          </a:p>
          <a:p>
            <a:pPr marL="628650" lvl="1" indent="-171450">
              <a:buFont typeface="Wingdings" panose="05000000000000000000" pitchFamily="2" charset="2"/>
              <a:buChar char="Ø"/>
            </a:pPr>
            <a:r>
              <a:rPr lang="en-AU" dirty="0" smtClean="0"/>
              <a:t>Buses</a:t>
            </a:r>
          </a:p>
          <a:p>
            <a:pPr marL="628650" lvl="1" indent="-171450">
              <a:buFont typeface="Wingdings" panose="05000000000000000000" pitchFamily="2" charset="2"/>
              <a:buChar char="Ø"/>
            </a:pPr>
            <a:r>
              <a:rPr lang="en-AU" dirty="0" smtClean="0"/>
              <a:t>Light Rail</a:t>
            </a:r>
          </a:p>
          <a:p>
            <a:pPr marL="171450" lvl="0" indent="-171450">
              <a:buFont typeface="Arial" panose="020B0604020202020204" pitchFamily="34" charset="0"/>
              <a:buChar char="•"/>
            </a:pPr>
            <a:r>
              <a:rPr lang="en-AU" dirty="0" smtClean="0"/>
              <a:t>Public</a:t>
            </a:r>
          </a:p>
          <a:p>
            <a:pPr marL="628650" lvl="1" indent="-171450">
              <a:buFont typeface="Wingdings" panose="05000000000000000000" pitchFamily="2" charset="2"/>
              <a:buChar char="Ø"/>
            </a:pPr>
            <a:r>
              <a:rPr lang="en-AU" dirty="0" smtClean="0"/>
              <a:t>Freight / Truck / Heavy vehicle</a:t>
            </a:r>
          </a:p>
          <a:p>
            <a:pPr marL="628650" lvl="1" indent="-171450">
              <a:buFont typeface="Wingdings" panose="05000000000000000000" pitchFamily="2" charset="2"/>
              <a:buChar char="Ø"/>
            </a:pPr>
            <a:r>
              <a:rPr lang="en-AU" dirty="0" smtClean="0"/>
              <a:t>Taxi</a:t>
            </a:r>
          </a:p>
          <a:p>
            <a:pPr marL="171450" lvl="0" indent="-171450">
              <a:buFont typeface="Wingdings" panose="05000000000000000000" pitchFamily="2" charset="2"/>
              <a:buChar char="Ø"/>
            </a:pPr>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879002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037968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5895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A0C8B78-0BB2-0E42-B9BA-7613B7E0F14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213116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Green Image and EJM">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3078000"/>
            <a:ext cx="9144000" cy="3204000"/>
          </a:xfrm>
          <a:custGeom>
            <a:avLst/>
            <a:gdLst>
              <a:gd name="connsiteX0" fmla="*/ 0 w 9144000"/>
              <a:gd name="connsiteY0" fmla="*/ 0 h 3204000"/>
              <a:gd name="connsiteX1" fmla="*/ 9144000 w 9144000"/>
              <a:gd name="connsiteY1" fmla="*/ 0 h 3204000"/>
              <a:gd name="connsiteX2" fmla="*/ 9144000 w 9144000"/>
              <a:gd name="connsiteY2" fmla="*/ 3204000 h 3204000"/>
              <a:gd name="connsiteX3" fmla="*/ 0 w 9144000"/>
              <a:gd name="connsiteY3" fmla="*/ 3204000 h 3204000"/>
              <a:gd name="connsiteX4" fmla="*/ 0 w 9144000"/>
              <a:gd name="connsiteY4" fmla="*/ 0 h 3204000"/>
              <a:gd name="connsiteX0" fmla="*/ 0 w 9144000"/>
              <a:gd name="connsiteY0" fmla="*/ 367 h 3204367"/>
              <a:gd name="connsiteX1" fmla="*/ 8974667 w 9144000"/>
              <a:gd name="connsiteY1" fmla="*/ 0 h 3204367"/>
              <a:gd name="connsiteX2" fmla="*/ 9144000 w 9144000"/>
              <a:gd name="connsiteY2" fmla="*/ 367 h 3204367"/>
              <a:gd name="connsiteX3" fmla="*/ 9144000 w 9144000"/>
              <a:gd name="connsiteY3" fmla="*/ 3204367 h 3204367"/>
              <a:gd name="connsiteX4" fmla="*/ 0 w 9144000"/>
              <a:gd name="connsiteY4" fmla="*/ 3204367 h 3204367"/>
              <a:gd name="connsiteX5" fmla="*/ 0 w 9144000"/>
              <a:gd name="connsiteY5" fmla="*/ 367 h 3204367"/>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701438"/>
              <a:gd name="connsiteY0" fmla="*/ 190226 h 3394226"/>
              <a:gd name="connsiteX1" fmla="*/ 8987367 w 9701438"/>
              <a:gd name="connsiteY1" fmla="*/ 350726 h 3394226"/>
              <a:gd name="connsiteX2" fmla="*/ 9144000 w 9701438"/>
              <a:gd name="connsiteY2" fmla="*/ 190226 h 3394226"/>
              <a:gd name="connsiteX3" fmla="*/ 9144000 w 9701438"/>
              <a:gd name="connsiteY3" fmla="*/ 3394226 h 3394226"/>
              <a:gd name="connsiteX4" fmla="*/ 0 w 9701438"/>
              <a:gd name="connsiteY4" fmla="*/ 3394226 h 3394226"/>
              <a:gd name="connsiteX5" fmla="*/ 0 w 9701438"/>
              <a:gd name="connsiteY5" fmla="*/ 190226 h 3394226"/>
              <a:gd name="connsiteX0" fmla="*/ 0 w 9287376"/>
              <a:gd name="connsiteY0" fmla="*/ 195031 h 3399031"/>
              <a:gd name="connsiteX1" fmla="*/ 8987367 w 9287376"/>
              <a:gd name="connsiteY1" fmla="*/ 355531 h 3399031"/>
              <a:gd name="connsiteX2" fmla="*/ 9144000 w 9287376"/>
              <a:gd name="connsiteY2" fmla="*/ 195031 h 3399031"/>
              <a:gd name="connsiteX3" fmla="*/ 9144000 w 9287376"/>
              <a:gd name="connsiteY3" fmla="*/ 3399031 h 3399031"/>
              <a:gd name="connsiteX4" fmla="*/ 0 w 9287376"/>
              <a:gd name="connsiteY4" fmla="*/ 3399031 h 3399031"/>
              <a:gd name="connsiteX5" fmla="*/ 0 w 9287376"/>
              <a:gd name="connsiteY5" fmla="*/ 195031 h 3399031"/>
              <a:gd name="connsiteX0" fmla="*/ 0 w 9144000"/>
              <a:gd name="connsiteY0" fmla="*/ 191807 h 3395807"/>
              <a:gd name="connsiteX1" fmla="*/ 8987367 w 9144000"/>
              <a:gd name="connsiteY1" fmla="*/ 352307 h 3395807"/>
              <a:gd name="connsiteX2" fmla="*/ 9144000 w 9144000"/>
              <a:gd name="connsiteY2" fmla="*/ 191807 h 3395807"/>
              <a:gd name="connsiteX3" fmla="*/ 9144000 w 9144000"/>
              <a:gd name="connsiteY3" fmla="*/ 3395807 h 3395807"/>
              <a:gd name="connsiteX4" fmla="*/ 0 w 9144000"/>
              <a:gd name="connsiteY4" fmla="*/ 3395807 h 3395807"/>
              <a:gd name="connsiteX5" fmla="*/ 0 w 9144000"/>
              <a:gd name="connsiteY5" fmla="*/ 191807 h 3395807"/>
              <a:gd name="connsiteX0" fmla="*/ 0 w 9144000"/>
              <a:gd name="connsiteY0" fmla="*/ 188669 h 3392669"/>
              <a:gd name="connsiteX1" fmla="*/ 8987367 w 9144000"/>
              <a:gd name="connsiteY1" fmla="*/ 349169 h 3392669"/>
              <a:gd name="connsiteX2" fmla="*/ 9144000 w 9144000"/>
              <a:gd name="connsiteY2" fmla="*/ 188669 h 3392669"/>
              <a:gd name="connsiteX3" fmla="*/ 9144000 w 9144000"/>
              <a:gd name="connsiteY3" fmla="*/ 3392669 h 3392669"/>
              <a:gd name="connsiteX4" fmla="*/ 0 w 9144000"/>
              <a:gd name="connsiteY4" fmla="*/ 3392669 h 3392669"/>
              <a:gd name="connsiteX5" fmla="*/ 0 w 9144000"/>
              <a:gd name="connsiteY5" fmla="*/ 188669 h 3392669"/>
              <a:gd name="connsiteX0" fmla="*/ 2086 w 9146086"/>
              <a:gd name="connsiteY0" fmla="*/ 0 h 3204000"/>
              <a:gd name="connsiteX1" fmla="*/ 8989453 w 9146086"/>
              <a:gd name="connsiteY1" fmla="*/ 160500 h 3204000"/>
              <a:gd name="connsiteX2" fmla="*/ 9146086 w 9146086"/>
              <a:gd name="connsiteY2" fmla="*/ 0 h 3204000"/>
              <a:gd name="connsiteX3" fmla="*/ 9146086 w 9146086"/>
              <a:gd name="connsiteY3" fmla="*/ 3204000 h 3204000"/>
              <a:gd name="connsiteX4" fmla="*/ 2086 w 9146086"/>
              <a:gd name="connsiteY4" fmla="*/ 3204000 h 3204000"/>
              <a:gd name="connsiteX5" fmla="*/ 2086 w 9146086"/>
              <a:gd name="connsiteY5" fmla="*/ 0 h 3204000"/>
              <a:gd name="connsiteX0" fmla="*/ 3175 w 9701978"/>
              <a:gd name="connsiteY0" fmla="*/ 158750 h 3204000"/>
              <a:gd name="connsiteX1" fmla="*/ 8987367 w 9701978"/>
              <a:gd name="connsiteY1" fmla="*/ 160500 h 3204000"/>
              <a:gd name="connsiteX2" fmla="*/ 9144000 w 9701978"/>
              <a:gd name="connsiteY2" fmla="*/ 0 h 3204000"/>
              <a:gd name="connsiteX3" fmla="*/ 9144000 w 9701978"/>
              <a:gd name="connsiteY3" fmla="*/ 3204000 h 3204000"/>
              <a:gd name="connsiteX4" fmla="*/ 0 w 9701978"/>
              <a:gd name="connsiteY4" fmla="*/ 3204000 h 3204000"/>
              <a:gd name="connsiteX5" fmla="*/ 3175 w 9701978"/>
              <a:gd name="connsiteY5" fmla="*/ 158750 h 3204000"/>
              <a:gd name="connsiteX0" fmla="*/ 3175 w 9701978"/>
              <a:gd name="connsiteY0" fmla="*/ 158750 h 3204000"/>
              <a:gd name="connsiteX1" fmla="*/ 8987367 w 9701978"/>
              <a:gd name="connsiteY1" fmla="*/ 160500 h 3204000"/>
              <a:gd name="connsiteX2" fmla="*/ 9144000 w 9701978"/>
              <a:gd name="connsiteY2" fmla="*/ 0 h 3204000"/>
              <a:gd name="connsiteX3" fmla="*/ 9144000 w 9701978"/>
              <a:gd name="connsiteY3" fmla="*/ 3204000 h 3204000"/>
              <a:gd name="connsiteX4" fmla="*/ 0 w 9701978"/>
              <a:gd name="connsiteY4" fmla="*/ 3204000 h 3204000"/>
              <a:gd name="connsiteX5" fmla="*/ 3175 w 9701978"/>
              <a:gd name="connsiteY5" fmla="*/ 158750 h 3204000"/>
              <a:gd name="connsiteX0" fmla="*/ 3175 w 9398998"/>
              <a:gd name="connsiteY0" fmla="*/ 158750 h 3204000"/>
              <a:gd name="connsiteX1" fmla="*/ 8987367 w 9398998"/>
              <a:gd name="connsiteY1" fmla="*/ 160500 h 3204000"/>
              <a:gd name="connsiteX2" fmla="*/ 9144000 w 9398998"/>
              <a:gd name="connsiteY2" fmla="*/ 0 h 3204000"/>
              <a:gd name="connsiteX3" fmla="*/ 9144000 w 9398998"/>
              <a:gd name="connsiteY3" fmla="*/ 3204000 h 3204000"/>
              <a:gd name="connsiteX4" fmla="*/ 0 w 9398998"/>
              <a:gd name="connsiteY4" fmla="*/ 3204000 h 3204000"/>
              <a:gd name="connsiteX5" fmla="*/ 3175 w 9398998"/>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204000">
                <a:moveTo>
                  <a:pt x="3175" y="158750"/>
                </a:moveTo>
                <a:cubicBezTo>
                  <a:pt x="-143580" y="153150"/>
                  <a:pt x="8902171" y="161558"/>
                  <a:pt x="8987367" y="160500"/>
                </a:cubicBezTo>
                <a:cubicBezTo>
                  <a:pt x="9072563" y="159442"/>
                  <a:pt x="9121070" y="76950"/>
                  <a:pt x="9144000" y="0"/>
                </a:cubicBezTo>
                <a:lnTo>
                  <a:pt x="9144000" y="3204000"/>
                </a:lnTo>
                <a:lnTo>
                  <a:pt x="0" y="3204000"/>
                </a:lnTo>
                <a:cubicBezTo>
                  <a:pt x="1058" y="2188917"/>
                  <a:pt x="2117" y="1173833"/>
                  <a:pt x="3175" y="158750"/>
                </a:cubicBezTo>
                <a:close/>
              </a:path>
            </a:pathLst>
          </a:custGeom>
        </p:spPr>
        <p:txBody>
          <a:bodyPr vert="horz" anchor="ctr"/>
          <a:lstStyle>
            <a:lvl1pPr marL="0" indent="0" algn="ctr">
              <a:buNone/>
              <a:defRPr>
                <a:solidFill>
                  <a:schemeClr val="accent4"/>
                </a:solidFill>
              </a:defRPr>
            </a:lvl1pPr>
          </a:lstStyle>
          <a:p>
            <a:endParaRPr lang="en-US" dirty="0"/>
          </a:p>
        </p:txBody>
      </p:sp>
      <p:pic>
        <p:nvPicPr>
          <p:cNvPr id="3" name="Picture 2" descr="elements_heade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240024"/>
          </a:xfrm>
          <a:prstGeom prst="rect">
            <a:avLst/>
          </a:prstGeom>
        </p:spPr>
      </p:pic>
      <p:sp>
        <p:nvSpPr>
          <p:cNvPr id="2" name="Title 1"/>
          <p:cNvSpPr>
            <a:spLocks noGrp="1"/>
          </p:cNvSpPr>
          <p:nvPr>
            <p:ph type="ctrTitle"/>
          </p:nvPr>
        </p:nvSpPr>
        <p:spPr>
          <a:xfrm>
            <a:off x="1045633" y="1188000"/>
            <a:ext cx="7632700" cy="1470025"/>
          </a:xfrm>
        </p:spPr>
        <p:txBody>
          <a:bodyPr lIns="0" tIns="0" rIns="0" bIns="0" anchor="t" anchorCtr="0">
            <a:noAutofit/>
          </a:bodyPr>
          <a:lstStyle>
            <a:lvl1pPr algn="l">
              <a:defRPr sz="5500">
                <a:solidFill>
                  <a:schemeClr val="bg1"/>
                </a:solidFill>
              </a:defRPr>
            </a:lvl1pPr>
          </a:lstStyle>
          <a:p>
            <a:r>
              <a:rPr lang="en-AU" dirty="0" smtClean="0"/>
              <a:t>Click to edit Master title style</a:t>
            </a:r>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282000"/>
            <a:ext cx="9143999" cy="359663"/>
          </a:xfrm>
          <a:prstGeom prst="rect">
            <a:avLst/>
          </a:prstGeom>
        </p:spPr>
      </p:pic>
      <p:pic>
        <p:nvPicPr>
          <p:cNvPr id="8" name="Picture 7" descr="elements_Waratah logo.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200" y="264800"/>
            <a:ext cx="2057469" cy="563899"/>
          </a:xfrm>
          <a:prstGeom prst="rect">
            <a:avLst/>
          </a:prstGeom>
        </p:spPr>
      </p:pic>
    </p:spTree>
    <p:extLst>
      <p:ext uri="{BB962C8B-B14F-4D97-AF65-F5344CB8AC3E}">
        <p14:creationId xmlns:p14="http://schemas.microsoft.com/office/powerpoint/2010/main" val="3625703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4" name="Content Placeholder 3"/>
          <p:cNvSpPr>
            <a:spLocks noGrp="1"/>
          </p:cNvSpPr>
          <p:nvPr>
            <p:ph sz="half" idx="2"/>
          </p:nvPr>
        </p:nvSpPr>
        <p:spPr>
          <a:xfrm>
            <a:off x="457200" y="2721599"/>
            <a:ext cx="4024800" cy="3333600"/>
          </a:xfrm>
        </p:spPr>
        <p:txBody>
          <a:bodyPr lIns="0" tIns="0" rIns="0" bIns="0"/>
          <a:lstStyle>
            <a:lvl1pPr>
              <a:defRPr sz="18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620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9" name="Slide Number Placeholder 8"/>
          <p:cNvSpPr>
            <a:spLocks noGrp="1"/>
          </p:cNvSpPr>
          <p:nvPr>
            <p:ph type="sldNum" sz="quarter" idx="12"/>
          </p:nvPr>
        </p:nvSpPr>
        <p:spPr/>
        <p:txBody>
          <a:bodyPr/>
          <a:lstStyle/>
          <a:p>
            <a:fld id="{66B96F3A-B655-404E-B281-AF69DD8A31B0}" type="slidenum">
              <a:rPr lang="en-US" smtClean="0"/>
              <a:t>‹#›</a:t>
            </a:fld>
            <a:endParaRPr lang="en-US"/>
          </a:p>
        </p:txBody>
      </p:sp>
      <p:cxnSp>
        <p:nvCxnSpPr>
          <p:cNvPr id="15" name="Straight Connector 14"/>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p:cNvSpPr>
            <a:spLocks noGrp="1"/>
          </p:cNvSpPr>
          <p:nvPr>
            <p:ph sz="half" idx="14"/>
          </p:nvPr>
        </p:nvSpPr>
        <p:spPr>
          <a:xfrm>
            <a:off x="4662000" y="2721599"/>
            <a:ext cx="4024800" cy="3333600"/>
          </a:xfrm>
        </p:spPr>
        <p:txBody>
          <a:bodyPr lIns="0" tIns="0" rIns="0" bIns="0"/>
          <a:lstStyle>
            <a:lvl1pPr>
              <a:defRPr sz="16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7"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18"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887992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5" name="Slide Number Placeholder 4"/>
          <p:cNvSpPr>
            <a:spLocks noGrp="1"/>
          </p:cNvSpPr>
          <p:nvPr>
            <p:ph type="sldNum" sz="quarter" idx="12"/>
          </p:nvPr>
        </p:nvSpPr>
        <p:spPr/>
        <p:txBody>
          <a:bodyPr/>
          <a:lstStyle/>
          <a:p>
            <a:fld id="{66B96F3A-B655-404E-B281-AF69DD8A31B0}" type="slidenum">
              <a:rPr lang="en-US" smtClean="0"/>
              <a:t>‹#›</a:t>
            </a:fld>
            <a:endParaRPr lang="en-US"/>
          </a:p>
        </p:txBody>
      </p:sp>
      <p:cxnSp>
        <p:nvCxnSpPr>
          <p:cNvPr id="9" name="Straight Connector 8"/>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6174421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6B96F3A-B655-404E-B281-AF69DD8A31B0}" type="slidenum">
              <a:rPr lang="en-US" smtClean="0"/>
              <a:t>‹#›</a:t>
            </a:fld>
            <a:endParaRPr lang="en-US"/>
          </a:p>
        </p:txBody>
      </p:sp>
    </p:spTree>
    <p:extLst>
      <p:ext uri="{BB962C8B-B14F-4D97-AF65-F5344CB8AC3E}">
        <p14:creationId xmlns:p14="http://schemas.microsoft.com/office/powerpoint/2010/main" val="38466205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t>‹#›</a:t>
            </a:fld>
            <a:endParaRPr lang="en-US"/>
          </a:p>
        </p:txBody>
      </p:sp>
      <p:cxnSp>
        <p:nvCxnSpPr>
          <p:cNvPr id="10" name="Straight Connector 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4160439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3" name="Content Placeholder 2"/>
          <p:cNvSpPr>
            <a:spLocks noGrp="1"/>
          </p:cNvSpPr>
          <p:nvPr>
            <p:ph idx="1"/>
          </p:nvPr>
        </p:nvSpPr>
        <p:spPr>
          <a:xfrm>
            <a:off x="457200" y="1889999"/>
            <a:ext cx="8229600" cy="4165200"/>
          </a:xfrm>
        </p:spPr>
        <p:txBody>
          <a:bodyPr lIns="0" tIns="0" rIns="0" bIns="0">
            <a:noAutofit/>
          </a:bodyPr>
          <a:lstStyle>
            <a:lvl1pPr marL="252000" indent="-252000">
              <a:spcAft>
                <a:spcPts val="600"/>
              </a:spcAft>
              <a:defRPr sz="1800"/>
            </a:lvl1pPr>
            <a:lvl2pPr marL="594000" indent="-288000">
              <a:spcBef>
                <a:spcPts val="0"/>
              </a:spcBef>
              <a:spcAft>
                <a:spcPts val="600"/>
              </a:spcAft>
              <a:defRPr sz="1600"/>
            </a:lvl2pPr>
            <a:lvl3pPr marL="828000" indent="-216000">
              <a:spcBef>
                <a:spcPts val="0"/>
              </a:spcBef>
              <a:spcAft>
                <a:spcPts val="600"/>
              </a:spcAft>
              <a:defRPr sz="1400"/>
            </a:lvl3pPr>
            <a:lvl4pPr marL="1116000" indent="-252000">
              <a:spcBef>
                <a:spcPts val="0"/>
              </a:spcBef>
              <a:spcAft>
                <a:spcPts val="600"/>
              </a:spcAft>
              <a:defRPr sz="1200"/>
            </a:lvl4pPr>
            <a:lvl5pPr marL="1332000" indent="-216000">
              <a:spcAft>
                <a:spcPts val="600"/>
              </a:spcAft>
              <a:defRPr sz="10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4"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877512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90000"/>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
        <p:nvSpPr>
          <p:cNvPr id="11" name="Picture Placeholder 7"/>
          <p:cNvSpPr>
            <a:spLocks noGrp="1"/>
          </p:cNvSpPr>
          <p:nvPr>
            <p:ph type="pic" sz="quarter" idx="15"/>
          </p:nvPr>
        </p:nvSpPr>
        <p:spPr>
          <a:xfrm>
            <a:off x="6062663" y="1889999"/>
            <a:ext cx="2624137" cy="4165200"/>
          </a:xfrm>
        </p:spPr>
        <p:txBody>
          <a:bodyPr/>
          <a:lstStyle>
            <a:lvl1pPr marL="0" indent="0">
              <a:buNone/>
              <a:defRPr/>
            </a:lvl1pPr>
          </a:lstStyle>
          <a:p>
            <a:endParaRPr lang="en-US" dirty="0"/>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2555221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and Two Picture">
    <p:spTree>
      <p:nvGrpSpPr>
        <p:cNvPr id="1" name=""/>
        <p:cNvGrpSpPr/>
        <p:nvPr/>
      </p:nvGrpSpPr>
      <p:grpSpPr>
        <a:xfrm>
          <a:off x="0" y="0"/>
          <a:ext cx="0" cy="0"/>
          <a:chOff x="0" y="0"/>
          <a:chExt cx="0" cy="0"/>
        </a:xfrm>
      </p:grpSpPr>
      <p:sp>
        <p:nvSpPr>
          <p:cNvPr id="12" name="Picture Placeholder 7"/>
          <p:cNvSpPr>
            <a:spLocks noGrp="1"/>
          </p:cNvSpPr>
          <p:nvPr>
            <p:ph type="pic" sz="quarter" idx="16"/>
          </p:nvPr>
        </p:nvSpPr>
        <p:spPr>
          <a:xfrm>
            <a:off x="6062663" y="4060800"/>
            <a:ext cx="2624137" cy="1994400"/>
          </a:xfrm>
        </p:spPr>
        <p:txBody>
          <a:bodyPr/>
          <a:lstStyle>
            <a:lvl1pPr marL="0" indent="0">
              <a:buNone/>
              <a:defRPr/>
            </a:lvl1pPr>
          </a:lstStyle>
          <a:p>
            <a:endParaRPr lang="en-US" dirty="0"/>
          </a:p>
        </p:txBody>
      </p:sp>
      <p:sp>
        <p:nvSpPr>
          <p:cNvPr id="8" name="Picture Placeholder 7"/>
          <p:cNvSpPr>
            <a:spLocks noGrp="1"/>
          </p:cNvSpPr>
          <p:nvPr>
            <p:ph type="pic" sz="quarter" idx="15"/>
          </p:nvPr>
        </p:nvSpPr>
        <p:spPr>
          <a:xfrm>
            <a:off x="6062663" y="1890000"/>
            <a:ext cx="2624137" cy="1994400"/>
          </a:xfrm>
        </p:spPr>
        <p:txBody>
          <a:bodyPr/>
          <a:lstStyle>
            <a:lvl1pPr marL="0" indent="0">
              <a:buNone/>
              <a:defRPr/>
            </a:lvl1pPr>
          </a:lstStyle>
          <a:p>
            <a:endParaRPr lang="en-US" dirty="0"/>
          </a:p>
        </p:txBody>
      </p:sp>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89999"/>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4" name="Straight Connector 13"/>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811833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3" name="Content Placeholder 2"/>
          <p:cNvSpPr>
            <a:spLocks noGrp="1"/>
          </p:cNvSpPr>
          <p:nvPr>
            <p:ph sz="half" idx="1"/>
          </p:nvPr>
        </p:nvSpPr>
        <p:spPr>
          <a:xfrm>
            <a:off x="457200" y="1889999"/>
            <a:ext cx="40248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62000" y="1890000"/>
            <a:ext cx="4024800" cy="4165200"/>
          </a:xfrm>
        </p:spPr>
        <p:txBody>
          <a:bodyPr lIns="0" tIns="0" rIns="0" bIns="0"/>
          <a:lstStyle>
            <a:lvl1pPr>
              <a:defRPr sz="1800"/>
            </a:lvl1pPr>
            <a:lvl2pPr>
              <a:defRPr sz="1600"/>
            </a:lvl2pPr>
            <a:lvl3pPr>
              <a:defRPr sz="1400"/>
            </a:lvl3pPr>
            <a:lvl4pPr>
              <a:defRPr sz="1200"/>
            </a:lvl4pPr>
            <a:lvl5pPr>
              <a:defRPr sz="11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2" name="Straight Connector 11"/>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047047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and Pictur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60624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
        <p:nvSpPr>
          <p:cNvPr id="11" name="Content Placeholder 3"/>
          <p:cNvSpPr>
            <a:spLocks noGrp="1"/>
          </p:cNvSpPr>
          <p:nvPr>
            <p:ph sz="half" idx="14"/>
          </p:nvPr>
        </p:nvSpPr>
        <p:spPr>
          <a:xfrm>
            <a:off x="32598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4" name="Picture Placeholder 11"/>
          <p:cNvSpPr>
            <a:spLocks noGrp="1"/>
          </p:cNvSpPr>
          <p:nvPr>
            <p:ph type="pic" sz="quarter" idx="17"/>
          </p:nvPr>
        </p:nvSpPr>
        <p:spPr>
          <a:xfrm>
            <a:off x="6062400" y="1890000"/>
            <a:ext cx="2624400" cy="1692000"/>
          </a:xfrm>
        </p:spPr>
        <p:txBody>
          <a:bodyPr/>
          <a:lstStyle>
            <a:lvl1pPr marL="0" indent="0">
              <a:buFont typeface="Arial"/>
              <a:buNone/>
              <a:defRPr/>
            </a:lvl1pPr>
          </a:lstStyle>
          <a:p>
            <a:endParaRPr lang="en-US" dirty="0"/>
          </a:p>
        </p:txBody>
      </p:sp>
      <p:sp>
        <p:nvSpPr>
          <p:cNvPr id="17" name="Picture Placeholder 11"/>
          <p:cNvSpPr>
            <a:spLocks noGrp="1"/>
          </p:cNvSpPr>
          <p:nvPr>
            <p:ph type="pic" sz="quarter" idx="18"/>
          </p:nvPr>
        </p:nvSpPr>
        <p:spPr>
          <a:xfrm>
            <a:off x="3259800" y="1890000"/>
            <a:ext cx="2624400" cy="1692000"/>
          </a:xfrm>
        </p:spPr>
        <p:txBody>
          <a:bodyPr/>
          <a:lstStyle>
            <a:lvl1pPr marL="0" indent="0">
              <a:buFont typeface="Arial"/>
              <a:buNone/>
              <a:defRPr/>
            </a:lvl1pPr>
          </a:lstStyle>
          <a:p>
            <a:endParaRPr lang="en-US" dirty="0"/>
          </a:p>
        </p:txBody>
      </p:sp>
      <p:sp>
        <p:nvSpPr>
          <p:cNvPr id="18" name="Picture Placeholder 11"/>
          <p:cNvSpPr>
            <a:spLocks noGrp="1"/>
          </p:cNvSpPr>
          <p:nvPr>
            <p:ph type="pic" sz="quarter" idx="19"/>
          </p:nvPr>
        </p:nvSpPr>
        <p:spPr>
          <a:xfrm>
            <a:off x="457200" y="1890000"/>
            <a:ext cx="2624400" cy="1692000"/>
          </a:xfrm>
        </p:spPr>
        <p:txBody>
          <a:bodyPr/>
          <a:lstStyle>
            <a:lvl1pPr marL="0" indent="0">
              <a:buFont typeface="Arial"/>
              <a:buNone/>
              <a:defRPr/>
            </a:lvl1pPr>
          </a:lstStyle>
          <a:p>
            <a:endParaRPr lang="en-US" dirty="0"/>
          </a:p>
        </p:txBody>
      </p:sp>
      <p:cxnSp>
        <p:nvCxnSpPr>
          <p:cNvPr id="20" name="Straight Connector 1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7258139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4" name="Content Placeholder 3"/>
          <p:cNvSpPr>
            <a:spLocks noGrp="1"/>
          </p:cNvSpPr>
          <p:nvPr>
            <p:ph sz="half" idx="2"/>
          </p:nvPr>
        </p:nvSpPr>
        <p:spPr>
          <a:xfrm>
            <a:off x="457200" y="2721599"/>
            <a:ext cx="4024800" cy="3333600"/>
          </a:xfrm>
        </p:spPr>
        <p:txBody>
          <a:bodyPr lIns="0" tIns="0" rIns="0" bIns="0"/>
          <a:lstStyle>
            <a:lvl1pPr>
              <a:defRPr sz="18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620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9" name="Slide Number Placeholder 8"/>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5" name="Straight Connector 14"/>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p:cNvSpPr>
            <a:spLocks noGrp="1"/>
          </p:cNvSpPr>
          <p:nvPr>
            <p:ph sz="half" idx="14"/>
          </p:nvPr>
        </p:nvSpPr>
        <p:spPr>
          <a:xfrm>
            <a:off x="4662000" y="2721599"/>
            <a:ext cx="4024800" cy="3333600"/>
          </a:xfrm>
        </p:spPr>
        <p:txBody>
          <a:bodyPr lIns="0" tIns="0" rIns="0" bIns="0"/>
          <a:lstStyle>
            <a:lvl1pPr>
              <a:defRPr sz="16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7"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18"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237574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Blue Image and EJM">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3078000"/>
            <a:ext cx="9144000" cy="3204000"/>
          </a:xfrm>
          <a:custGeom>
            <a:avLst/>
            <a:gdLst>
              <a:gd name="connsiteX0" fmla="*/ 0 w 9144000"/>
              <a:gd name="connsiteY0" fmla="*/ 0 h 3204000"/>
              <a:gd name="connsiteX1" fmla="*/ 9144000 w 9144000"/>
              <a:gd name="connsiteY1" fmla="*/ 0 h 3204000"/>
              <a:gd name="connsiteX2" fmla="*/ 9144000 w 9144000"/>
              <a:gd name="connsiteY2" fmla="*/ 3204000 h 3204000"/>
              <a:gd name="connsiteX3" fmla="*/ 0 w 9144000"/>
              <a:gd name="connsiteY3" fmla="*/ 3204000 h 3204000"/>
              <a:gd name="connsiteX4" fmla="*/ 0 w 9144000"/>
              <a:gd name="connsiteY4" fmla="*/ 0 h 3204000"/>
              <a:gd name="connsiteX0" fmla="*/ 0 w 9144000"/>
              <a:gd name="connsiteY0" fmla="*/ 367 h 3204367"/>
              <a:gd name="connsiteX1" fmla="*/ 8974667 w 9144000"/>
              <a:gd name="connsiteY1" fmla="*/ 0 h 3204367"/>
              <a:gd name="connsiteX2" fmla="*/ 9144000 w 9144000"/>
              <a:gd name="connsiteY2" fmla="*/ 367 h 3204367"/>
              <a:gd name="connsiteX3" fmla="*/ 9144000 w 9144000"/>
              <a:gd name="connsiteY3" fmla="*/ 3204367 h 3204367"/>
              <a:gd name="connsiteX4" fmla="*/ 0 w 9144000"/>
              <a:gd name="connsiteY4" fmla="*/ 3204367 h 3204367"/>
              <a:gd name="connsiteX5" fmla="*/ 0 w 9144000"/>
              <a:gd name="connsiteY5" fmla="*/ 367 h 3204367"/>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701438"/>
              <a:gd name="connsiteY0" fmla="*/ 190226 h 3394226"/>
              <a:gd name="connsiteX1" fmla="*/ 8987367 w 9701438"/>
              <a:gd name="connsiteY1" fmla="*/ 350726 h 3394226"/>
              <a:gd name="connsiteX2" fmla="*/ 9144000 w 9701438"/>
              <a:gd name="connsiteY2" fmla="*/ 190226 h 3394226"/>
              <a:gd name="connsiteX3" fmla="*/ 9144000 w 9701438"/>
              <a:gd name="connsiteY3" fmla="*/ 3394226 h 3394226"/>
              <a:gd name="connsiteX4" fmla="*/ 0 w 9701438"/>
              <a:gd name="connsiteY4" fmla="*/ 3394226 h 3394226"/>
              <a:gd name="connsiteX5" fmla="*/ 0 w 9701438"/>
              <a:gd name="connsiteY5" fmla="*/ 190226 h 3394226"/>
              <a:gd name="connsiteX0" fmla="*/ 0 w 9287376"/>
              <a:gd name="connsiteY0" fmla="*/ 195031 h 3399031"/>
              <a:gd name="connsiteX1" fmla="*/ 8987367 w 9287376"/>
              <a:gd name="connsiteY1" fmla="*/ 355531 h 3399031"/>
              <a:gd name="connsiteX2" fmla="*/ 9144000 w 9287376"/>
              <a:gd name="connsiteY2" fmla="*/ 195031 h 3399031"/>
              <a:gd name="connsiteX3" fmla="*/ 9144000 w 9287376"/>
              <a:gd name="connsiteY3" fmla="*/ 3399031 h 3399031"/>
              <a:gd name="connsiteX4" fmla="*/ 0 w 9287376"/>
              <a:gd name="connsiteY4" fmla="*/ 3399031 h 3399031"/>
              <a:gd name="connsiteX5" fmla="*/ 0 w 9287376"/>
              <a:gd name="connsiteY5" fmla="*/ 195031 h 3399031"/>
              <a:gd name="connsiteX0" fmla="*/ 0 w 9144000"/>
              <a:gd name="connsiteY0" fmla="*/ 191807 h 3395807"/>
              <a:gd name="connsiteX1" fmla="*/ 8987367 w 9144000"/>
              <a:gd name="connsiteY1" fmla="*/ 352307 h 3395807"/>
              <a:gd name="connsiteX2" fmla="*/ 9144000 w 9144000"/>
              <a:gd name="connsiteY2" fmla="*/ 191807 h 3395807"/>
              <a:gd name="connsiteX3" fmla="*/ 9144000 w 9144000"/>
              <a:gd name="connsiteY3" fmla="*/ 3395807 h 3395807"/>
              <a:gd name="connsiteX4" fmla="*/ 0 w 9144000"/>
              <a:gd name="connsiteY4" fmla="*/ 3395807 h 3395807"/>
              <a:gd name="connsiteX5" fmla="*/ 0 w 9144000"/>
              <a:gd name="connsiteY5" fmla="*/ 191807 h 3395807"/>
              <a:gd name="connsiteX0" fmla="*/ 0 w 9144000"/>
              <a:gd name="connsiteY0" fmla="*/ 188669 h 3392669"/>
              <a:gd name="connsiteX1" fmla="*/ 8987367 w 9144000"/>
              <a:gd name="connsiteY1" fmla="*/ 349169 h 3392669"/>
              <a:gd name="connsiteX2" fmla="*/ 9144000 w 9144000"/>
              <a:gd name="connsiteY2" fmla="*/ 188669 h 3392669"/>
              <a:gd name="connsiteX3" fmla="*/ 9144000 w 9144000"/>
              <a:gd name="connsiteY3" fmla="*/ 3392669 h 3392669"/>
              <a:gd name="connsiteX4" fmla="*/ 0 w 9144000"/>
              <a:gd name="connsiteY4" fmla="*/ 3392669 h 3392669"/>
              <a:gd name="connsiteX5" fmla="*/ 0 w 9144000"/>
              <a:gd name="connsiteY5" fmla="*/ 188669 h 3392669"/>
              <a:gd name="connsiteX0" fmla="*/ 2086 w 9146086"/>
              <a:gd name="connsiteY0" fmla="*/ 0 h 3204000"/>
              <a:gd name="connsiteX1" fmla="*/ 8989453 w 9146086"/>
              <a:gd name="connsiteY1" fmla="*/ 160500 h 3204000"/>
              <a:gd name="connsiteX2" fmla="*/ 9146086 w 9146086"/>
              <a:gd name="connsiteY2" fmla="*/ 0 h 3204000"/>
              <a:gd name="connsiteX3" fmla="*/ 9146086 w 9146086"/>
              <a:gd name="connsiteY3" fmla="*/ 3204000 h 3204000"/>
              <a:gd name="connsiteX4" fmla="*/ 2086 w 9146086"/>
              <a:gd name="connsiteY4" fmla="*/ 3204000 h 3204000"/>
              <a:gd name="connsiteX5" fmla="*/ 2086 w 9146086"/>
              <a:gd name="connsiteY5" fmla="*/ 0 h 3204000"/>
              <a:gd name="connsiteX0" fmla="*/ 3175 w 9701978"/>
              <a:gd name="connsiteY0" fmla="*/ 158750 h 3204000"/>
              <a:gd name="connsiteX1" fmla="*/ 8987367 w 9701978"/>
              <a:gd name="connsiteY1" fmla="*/ 160500 h 3204000"/>
              <a:gd name="connsiteX2" fmla="*/ 9144000 w 9701978"/>
              <a:gd name="connsiteY2" fmla="*/ 0 h 3204000"/>
              <a:gd name="connsiteX3" fmla="*/ 9144000 w 9701978"/>
              <a:gd name="connsiteY3" fmla="*/ 3204000 h 3204000"/>
              <a:gd name="connsiteX4" fmla="*/ 0 w 9701978"/>
              <a:gd name="connsiteY4" fmla="*/ 3204000 h 3204000"/>
              <a:gd name="connsiteX5" fmla="*/ 3175 w 9701978"/>
              <a:gd name="connsiteY5" fmla="*/ 158750 h 3204000"/>
              <a:gd name="connsiteX0" fmla="*/ 3175 w 9701978"/>
              <a:gd name="connsiteY0" fmla="*/ 158750 h 3204000"/>
              <a:gd name="connsiteX1" fmla="*/ 8987367 w 9701978"/>
              <a:gd name="connsiteY1" fmla="*/ 160500 h 3204000"/>
              <a:gd name="connsiteX2" fmla="*/ 9144000 w 9701978"/>
              <a:gd name="connsiteY2" fmla="*/ 0 h 3204000"/>
              <a:gd name="connsiteX3" fmla="*/ 9144000 w 9701978"/>
              <a:gd name="connsiteY3" fmla="*/ 3204000 h 3204000"/>
              <a:gd name="connsiteX4" fmla="*/ 0 w 9701978"/>
              <a:gd name="connsiteY4" fmla="*/ 3204000 h 3204000"/>
              <a:gd name="connsiteX5" fmla="*/ 3175 w 9701978"/>
              <a:gd name="connsiteY5" fmla="*/ 158750 h 3204000"/>
              <a:gd name="connsiteX0" fmla="*/ 3175 w 9398998"/>
              <a:gd name="connsiteY0" fmla="*/ 158750 h 3204000"/>
              <a:gd name="connsiteX1" fmla="*/ 8987367 w 9398998"/>
              <a:gd name="connsiteY1" fmla="*/ 160500 h 3204000"/>
              <a:gd name="connsiteX2" fmla="*/ 9144000 w 9398998"/>
              <a:gd name="connsiteY2" fmla="*/ 0 h 3204000"/>
              <a:gd name="connsiteX3" fmla="*/ 9144000 w 9398998"/>
              <a:gd name="connsiteY3" fmla="*/ 3204000 h 3204000"/>
              <a:gd name="connsiteX4" fmla="*/ 0 w 9398998"/>
              <a:gd name="connsiteY4" fmla="*/ 3204000 h 3204000"/>
              <a:gd name="connsiteX5" fmla="*/ 3175 w 9398998"/>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204000">
                <a:moveTo>
                  <a:pt x="3175" y="158750"/>
                </a:moveTo>
                <a:cubicBezTo>
                  <a:pt x="-143580" y="153150"/>
                  <a:pt x="8902171" y="161558"/>
                  <a:pt x="8987367" y="160500"/>
                </a:cubicBezTo>
                <a:cubicBezTo>
                  <a:pt x="9072563" y="159442"/>
                  <a:pt x="9121070" y="76950"/>
                  <a:pt x="9144000" y="0"/>
                </a:cubicBezTo>
                <a:lnTo>
                  <a:pt x="9144000" y="3204000"/>
                </a:lnTo>
                <a:lnTo>
                  <a:pt x="0" y="3204000"/>
                </a:lnTo>
                <a:cubicBezTo>
                  <a:pt x="1058" y="2188917"/>
                  <a:pt x="2117" y="1173833"/>
                  <a:pt x="3175" y="158750"/>
                </a:cubicBezTo>
                <a:close/>
              </a:path>
            </a:pathLst>
          </a:custGeom>
        </p:spPr>
        <p:txBody>
          <a:bodyPr vert="horz" anchor="ctr"/>
          <a:lstStyle>
            <a:lvl1pPr marL="0" indent="0" algn="ctr">
              <a:buNone/>
              <a:defRPr>
                <a:solidFill>
                  <a:schemeClr val="accent4"/>
                </a:solidFill>
              </a:defRPr>
            </a:lvl1pPr>
          </a:lstStyle>
          <a:p>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240024"/>
          </a:xfrm>
          <a:prstGeom prst="rect">
            <a:avLst/>
          </a:prstGeom>
        </p:spPr>
      </p:pic>
      <p:sp>
        <p:nvSpPr>
          <p:cNvPr id="2" name="Title 1"/>
          <p:cNvSpPr>
            <a:spLocks noGrp="1"/>
          </p:cNvSpPr>
          <p:nvPr>
            <p:ph type="ctrTitle"/>
          </p:nvPr>
        </p:nvSpPr>
        <p:spPr>
          <a:xfrm>
            <a:off x="1045633" y="1188000"/>
            <a:ext cx="7632700" cy="1470025"/>
          </a:xfrm>
        </p:spPr>
        <p:txBody>
          <a:bodyPr lIns="0" tIns="0" rIns="0" bIns="0" anchor="t" anchorCtr="0">
            <a:noAutofit/>
          </a:bodyPr>
          <a:lstStyle>
            <a:lvl1pPr algn="l">
              <a:defRPr sz="5500">
                <a:solidFill>
                  <a:schemeClr val="bg1"/>
                </a:solidFill>
              </a:defRPr>
            </a:lvl1pPr>
          </a:lstStyle>
          <a:p>
            <a:r>
              <a:rPr lang="en-AU" dirty="0" smtClean="0"/>
              <a:t>Click to edit Master title style</a:t>
            </a:r>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282000"/>
            <a:ext cx="9143999" cy="359663"/>
          </a:xfrm>
          <a:prstGeom prst="rect">
            <a:avLst/>
          </a:prstGeom>
        </p:spPr>
      </p:pic>
      <p:pic>
        <p:nvPicPr>
          <p:cNvPr id="8" name="Picture 7" descr="elements_Waratah logo.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200" y="264800"/>
            <a:ext cx="2057469" cy="563899"/>
          </a:xfrm>
          <a:prstGeom prst="rect">
            <a:avLst/>
          </a:prstGeom>
        </p:spPr>
      </p:pic>
    </p:spTree>
    <p:extLst>
      <p:ext uri="{BB962C8B-B14F-4D97-AF65-F5344CB8AC3E}">
        <p14:creationId xmlns:p14="http://schemas.microsoft.com/office/powerpoint/2010/main" val="28276204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5" name="Slide Number Placeholder 4"/>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9" name="Straight Connector 8"/>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099662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712833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0" name="Straight Connector 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081874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3" name="Content Placeholder 2"/>
          <p:cNvSpPr>
            <a:spLocks noGrp="1"/>
          </p:cNvSpPr>
          <p:nvPr>
            <p:ph idx="1"/>
          </p:nvPr>
        </p:nvSpPr>
        <p:spPr>
          <a:xfrm>
            <a:off x="457200" y="1889999"/>
            <a:ext cx="8229600" cy="4165200"/>
          </a:xfrm>
        </p:spPr>
        <p:txBody>
          <a:bodyPr lIns="0" tIns="0" rIns="0" bIns="0">
            <a:noAutofit/>
          </a:bodyPr>
          <a:lstStyle>
            <a:lvl1pPr marL="252000" indent="-252000">
              <a:spcAft>
                <a:spcPts val="600"/>
              </a:spcAft>
              <a:defRPr sz="1800"/>
            </a:lvl1pPr>
            <a:lvl2pPr marL="594000" indent="-288000">
              <a:spcBef>
                <a:spcPts val="0"/>
              </a:spcBef>
              <a:spcAft>
                <a:spcPts val="600"/>
              </a:spcAft>
              <a:defRPr sz="1600"/>
            </a:lvl2pPr>
            <a:lvl3pPr marL="828000" indent="-216000">
              <a:spcBef>
                <a:spcPts val="0"/>
              </a:spcBef>
              <a:spcAft>
                <a:spcPts val="600"/>
              </a:spcAft>
              <a:defRPr sz="1400"/>
            </a:lvl3pPr>
            <a:lvl4pPr marL="1116000" indent="-252000">
              <a:spcBef>
                <a:spcPts val="0"/>
              </a:spcBef>
              <a:spcAft>
                <a:spcPts val="600"/>
              </a:spcAft>
              <a:defRPr sz="1200"/>
            </a:lvl4pPr>
            <a:lvl5pPr marL="1332000" indent="-216000">
              <a:spcAft>
                <a:spcPts val="600"/>
              </a:spcAft>
              <a:defRPr sz="10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4"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1257398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90000"/>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
        <p:nvSpPr>
          <p:cNvPr id="11" name="Picture Placeholder 7"/>
          <p:cNvSpPr>
            <a:spLocks noGrp="1"/>
          </p:cNvSpPr>
          <p:nvPr>
            <p:ph type="pic" sz="quarter" idx="15"/>
          </p:nvPr>
        </p:nvSpPr>
        <p:spPr>
          <a:xfrm>
            <a:off x="6062663" y="1889999"/>
            <a:ext cx="2624137" cy="4165200"/>
          </a:xfrm>
        </p:spPr>
        <p:txBody>
          <a:bodyPr/>
          <a:lstStyle>
            <a:lvl1pPr marL="0" indent="0">
              <a:buNone/>
              <a:defRPr/>
            </a:lvl1pPr>
          </a:lstStyle>
          <a:p>
            <a:endParaRPr lang="en-US" dirty="0"/>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21081526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and Two Picture">
    <p:spTree>
      <p:nvGrpSpPr>
        <p:cNvPr id="1" name=""/>
        <p:cNvGrpSpPr/>
        <p:nvPr/>
      </p:nvGrpSpPr>
      <p:grpSpPr>
        <a:xfrm>
          <a:off x="0" y="0"/>
          <a:ext cx="0" cy="0"/>
          <a:chOff x="0" y="0"/>
          <a:chExt cx="0" cy="0"/>
        </a:xfrm>
      </p:grpSpPr>
      <p:sp>
        <p:nvSpPr>
          <p:cNvPr id="12" name="Picture Placeholder 7"/>
          <p:cNvSpPr>
            <a:spLocks noGrp="1"/>
          </p:cNvSpPr>
          <p:nvPr>
            <p:ph type="pic" sz="quarter" idx="16"/>
          </p:nvPr>
        </p:nvSpPr>
        <p:spPr>
          <a:xfrm>
            <a:off x="6062663" y="4060800"/>
            <a:ext cx="2624137" cy="1994400"/>
          </a:xfrm>
        </p:spPr>
        <p:txBody>
          <a:bodyPr/>
          <a:lstStyle>
            <a:lvl1pPr marL="0" indent="0">
              <a:buNone/>
              <a:defRPr/>
            </a:lvl1pPr>
          </a:lstStyle>
          <a:p>
            <a:endParaRPr lang="en-US" dirty="0"/>
          </a:p>
        </p:txBody>
      </p:sp>
      <p:sp>
        <p:nvSpPr>
          <p:cNvPr id="8" name="Picture Placeholder 7"/>
          <p:cNvSpPr>
            <a:spLocks noGrp="1"/>
          </p:cNvSpPr>
          <p:nvPr>
            <p:ph type="pic" sz="quarter" idx="15"/>
          </p:nvPr>
        </p:nvSpPr>
        <p:spPr>
          <a:xfrm>
            <a:off x="6062663" y="1890000"/>
            <a:ext cx="2624137" cy="1994400"/>
          </a:xfrm>
        </p:spPr>
        <p:txBody>
          <a:bodyPr/>
          <a:lstStyle>
            <a:lvl1pPr marL="0" indent="0">
              <a:buNone/>
              <a:defRPr/>
            </a:lvl1pPr>
          </a:lstStyle>
          <a:p>
            <a:endParaRPr lang="en-US" dirty="0"/>
          </a:p>
        </p:txBody>
      </p:sp>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89999"/>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4" name="Straight Connector 13"/>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7079103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3" name="Content Placeholder 2"/>
          <p:cNvSpPr>
            <a:spLocks noGrp="1"/>
          </p:cNvSpPr>
          <p:nvPr>
            <p:ph sz="half" idx="1"/>
          </p:nvPr>
        </p:nvSpPr>
        <p:spPr>
          <a:xfrm>
            <a:off x="457200" y="1889999"/>
            <a:ext cx="40248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62000" y="1890000"/>
            <a:ext cx="4024800" cy="4165200"/>
          </a:xfrm>
        </p:spPr>
        <p:txBody>
          <a:bodyPr lIns="0" tIns="0" rIns="0" bIns="0"/>
          <a:lstStyle>
            <a:lvl1pPr>
              <a:defRPr sz="1800"/>
            </a:lvl1pPr>
            <a:lvl2pPr>
              <a:defRPr sz="1600"/>
            </a:lvl2pPr>
            <a:lvl3pPr>
              <a:defRPr sz="1400"/>
            </a:lvl3pPr>
            <a:lvl4pPr>
              <a:defRPr sz="1200"/>
            </a:lvl4pPr>
            <a:lvl5pPr>
              <a:defRPr sz="11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2" name="Straight Connector 11"/>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25284960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and Pictur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60624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
        <p:nvSpPr>
          <p:cNvPr id="11" name="Content Placeholder 3"/>
          <p:cNvSpPr>
            <a:spLocks noGrp="1"/>
          </p:cNvSpPr>
          <p:nvPr>
            <p:ph sz="half" idx="14"/>
          </p:nvPr>
        </p:nvSpPr>
        <p:spPr>
          <a:xfrm>
            <a:off x="32598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4" name="Picture Placeholder 11"/>
          <p:cNvSpPr>
            <a:spLocks noGrp="1"/>
          </p:cNvSpPr>
          <p:nvPr>
            <p:ph type="pic" sz="quarter" idx="17"/>
          </p:nvPr>
        </p:nvSpPr>
        <p:spPr>
          <a:xfrm>
            <a:off x="6062400" y="1890000"/>
            <a:ext cx="2624400" cy="1692000"/>
          </a:xfrm>
        </p:spPr>
        <p:txBody>
          <a:bodyPr/>
          <a:lstStyle>
            <a:lvl1pPr marL="0" indent="0">
              <a:buFont typeface="Arial"/>
              <a:buNone/>
              <a:defRPr/>
            </a:lvl1pPr>
          </a:lstStyle>
          <a:p>
            <a:endParaRPr lang="en-US" dirty="0"/>
          </a:p>
        </p:txBody>
      </p:sp>
      <p:sp>
        <p:nvSpPr>
          <p:cNvPr id="17" name="Picture Placeholder 11"/>
          <p:cNvSpPr>
            <a:spLocks noGrp="1"/>
          </p:cNvSpPr>
          <p:nvPr>
            <p:ph type="pic" sz="quarter" idx="18"/>
          </p:nvPr>
        </p:nvSpPr>
        <p:spPr>
          <a:xfrm>
            <a:off x="3259800" y="1890000"/>
            <a:ext cx="2624400" cy="1692000"/>
          </a:xfrm>
        </p:spPr>
        <p:txBody>
          <a:bodyPr/>
          <a:lstStyle>
            <a:lvl1pPr marL="0" indent="0">
              <a:buFont typeface="Arial"/>
              <a:buNone/>
              <a:defRPr/>
            </a:lvl1pPr>
          </a:lstStyle>
          <a:p>
            <a:endParaRPr lang="en-US" dirty="0"/>
          </a:p>
        </p:txBody>
      </p:sp>
      <p:sp>
        <p:nvSpPr>
          <p:cNvPr id="18" name="Picture Placeholder 11"/>
          <p:cNvSpPr>
            <a:spLocks noGrp="1"/>
          </p:cNvSpPr>
          <p:nvPr>
            <p:ph type="pic" sz="quarter" idx="19"/>
          </p:nvPr>
        </p:nvSpPr>
        <p:spPr>
          <a:xfrm>
            <a:off x="457200" y="1890000"/>
            <a:ext cx="2624400" cy="1692000"/>
          </a:xfrm>
        </p:spPr>
        <p:txBody>
          <a:bodyPr/>
          <a:lstStyle>
            <a:lvl1pPr marL="0" indent="0">
              <a:buFont typeface="Arial"/>
              <a:buNone/>
              <a:defRPr/>
            </a:lvl1pPr>
          </a:lstStyle>
          <a:p>
            <a:endParaRPr lang="en-US" dirty="0"/>
          </a:p>
        </p:txBody>
      </p:sp>
      <p:cxnSp>
        <p:nvCxnSpPr>
          <p:cNvPr id="20" name="Straight Connector 1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452846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4" name="Content Placeholder 3"/>
          <p:cNvSpPr>
            <a:spLocks noGrp="1"/>
          </p:cNvSpPr>
          <p:nvPr>
            <p:ph sz="half" idx="2"/>
          </p:nvPr>
        </p:nvSpPr>
        <p:spPr>
          <a:xfrm>
            <a:off x="457200" y="2721599"/>
            <a:ext cx="4024800" cy="3333600"/>
          </a:xfrm>
        </p:spPr>
        <p:txBody>
          <a:bodyPr lIns="0" tIns="0" rIns="0" bIns="0"/>
          <a:lstStyle>
            <a:lvl1pPr>
              <a:defRPr sz="18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620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9" name="Slide Number Placeholder 8"/>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5" name="Straight Connector 14"/>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p:cNvSpPr>
            <a:spLocks noGrp="1"/>
          </p:cNvSpPr>
          <p:nvPr>
            <p:ph sz="half" idx="14"/>
          </p:nvPr>
        </p:nvSpPr>
        <p:spPr>
          <a:xfrm>
            <a:off x="4662000" y="2721599"/>
            <a:ext cx="4024800" cy="3333600"/>
          </a:xfrm>
        </p:spPr>
        <p:txBody>
          <a:bodyPr lIns="0" tIns="0" rIns="0" bIns="0"/>
          <a:lstStyle>
            <a:lvl1pPr>
              <a:defRPr sz="16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7"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18"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950948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5" name="Slide Number Placeholder 4"/>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9" name="Straight Connector 8"/>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729878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No image with EJM">
    <p:spTree>
      <p:nvGrpSpPr>
        <p:cNvPr id="1" name=""/>
        <p:cNvGrpSpPr/>
        <p:nvPr/>
      </p:nvGrpSpPr>
      <p:grpSpPr>
        <a:xfrm>
          <a:off x="0" y="0"/>
          <a:ext cx="0" cy="0"/>
          <a:chOff x="0" y="0"/>
          <a:chExt cx="0" cy="0"/>
        </a:xfrm>
      </p:grpSpPr>
      <p:sp>
        <p:nvSpPr>
          <p:cNvPr id="2" name="Title 1"/>
          <p:cNvSpPr>
            <a:spLocks noGrp="1"/>
          </p:cNvSpPr>
          <p:nvPr>
            <p:ph type="title"/>
          </p:nvPr>
        </p:nvSpPr>
        <p:spPr>
          <a:xfrm>
            <a:off x="1054100" y="1508400"/>
            <a:ext cx="7632700" cy="1362075"/>
          </a:xfrm>
        </p:spPr>
        <p:txBody>
          <a:bodyPr lIns="0" tIns="0" rIns="0" bIns="0" anchor="t">
            <a:noAutofit/>
          </a:bodyPr>
          <a:lstStyle>
            <a:lvl1pPr algn="l">
              <a:defRPr sz="6800" b="0" cap="none">
                <a:solidFill>
                  <a:srgbClr val="006DB1"/>
                </a:solidFill>
              </a:defRPr>
            </a:lvl1pPr>
          </a:lstStyle>
          <a:p>
            <a:r>
              <a:rPr lang="en-AU" dirty="0" smtClean="0"/>
              <a:t>Click to edit Master 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5976000"/>
            <a:ext cx="9143993" cy="880871"/>
          </a:xfrm>
          <a:prstGeom prst="rect">
            <a:avLst/>
          </a:prstGeom>
        </p:spPr>
      </p:pic>
      <p:pic>
        <p:nvPicPr>
          <p:cNvPr id="5" name="Picture 4" descr="elements_Waratah 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9331" y="6132200"/>
            <a:ext cx="2057469" cy="563899"/>
          </a:xfrm>
          <a:prstGeom prst="rect">
            <a:avLst/>
          </a:prstGeom>
        </p:spPr>
      </p:pic>
    </p:spTree>
    <p:extLst>
      <p:ext uri="{BB962C8B-B14F-4D97-AF65-F5344CB8AC3E}">
        <p14:creationId xmlns:p14="http://schemas.microsoft.com/office/powerpoint/2010/main" val="10043096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067693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0" name="Straight Connector 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4420901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3" name="Content Placeholder 2"/>
          <p:cNvSpPr>
            <a:spLocks noGrp="1"/>
          </p:cNvSpPr>
          <p:nvPr>
            <p:ph idx="1"/>
          </p:nvPr>
        </p:nvSpPr>
        <p:spPr>
          <a:xfrm>
            <a:off x="457200" y="1889999"/>
            <a:ext cx="8229600" cy="4165200"/>
          </a:xfrm>
        </p:spPr>
        <p:txBody>
          <a:bodyPr lIns="0" tIns="0" rIns="0" bIns="0">
            <a:noAutofit/>
          </a:bodyPr>
          <a:lstStyle>
            <a:lvl1pPr marL="252000" indent="-252000">
              <a:spcAft>
                <a:spcPts val="600"/>
              </a:spcAft>
              <a:defRPr sz="1800"/>
            </a:lvl1pPr>
            <a:lvl2pPr marL="594000" indent="-288000">
              <a:spcBef>
                <a:spcPts val="0"/>
              </a:spcBef>
              <a:spcAft>
                <a:spcPts val="600"/>
              </a:spcAft>
              <a:defRPr sz="1600"/>
            </a:lvl2pPr>
            <a:lvl3pPr marL="828000" indent="-216000">
              <a:spcBef>
                <a:spcPts val="0"/>
              </a:spcBef>
              <a:spcAft>
                <a:spcPts val="600"/>
              </a:spcAft>
              <a:defRPr sz="1400"/>
            </a:lvl3pPr>
            <a:lvl4pPr marL="1116000" indent="-252000">
              <a:spcBef>
                <a:spcPts val="0"/>
              </a:spcBef>
              <a:spcAft>
                <a:spcPts val="600"/>
              </a:spcAft>
              <a:defRPr sz="1200"/>
            </a:lvl4pPr>
            <a:lvl5pPr marL="1332000" indent="-216000">
              <a:spcAft>
                <a:spcPts val="600"/>
              </a:spcAft>
              <a:defRPr sz="10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4"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910515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2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3" name="Content Placeholder 2"/>
          <p:cNvSpPr>
            <a:spLocks noGrp="1"/>
          </p:cNvSpPr>
          <p:nvPr>
            <p:ph idx="1"/>
          </p:nvPr>
        </p:nvSpPr>
        <p:spPr>
          <a:xfrm>
            <a:off x="457200" y="1085850"/>
            <a:ext cx="8229600" cy="4969349"/>
          </a:xfrm>
        </p:spPr>
        <p:txBody>
          <a:bodyPr lIns="0" tIns="0" rIns="0" bIns="0">
            <a:noAutofit/>
          </a:bodyPr>
          <a:lstStyle>
            <a:lvl1pPr marL="252000" indent="-252000">
              <a:spcAft>
                <a:spcPts val="600"/>
              </a:spcAft>
              <a:defRPr sz="1800"/>
            </a:lvl1pPr>
            <a:lvl2pPr marL="594000" indent="-288000">
              <a:spcBef>
                <a:spcPts val="0"/>
              </a:spcBef>
              <a:spcAft>
                <a:spcPts val="600"/>
              </a:spcAft>
              <a:defRPr sz="1600"/>
            </a:lvl2pPr>
            <a:lvl3pPr marL="828000" indent="-216000">
              <a:spcBef>
                <a:spcPts val="0"/>
              </a:spcBef>
              <a:spcAft>
                <a:spcPts val="600"/>
              </a:spcAft>
              <a:defRPr sz="1400"/>
            </a:lvl3pPr>
            <a:lvl4pPr marL="1116000" indent="-252000">
              <a:spcBef>
                <a:spcPts val="0"/>
              </a:spcBef>
              <a:spcAft>
                <a:spcPts val="600"/>
              </a:spcAft>
              <a:defRPr sz="1200"/>
            </a:lvl4pPr>
            <a:lvl5pPr marL="1332000" indent="-216000">
              <a:spcAft>
                <a:spcPts val="600"/>
              </a:spcAft>
              <a:defRPr sz="10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3" name="Straight Connector 12"/>
          <p:cNvCxnSpPr/>
          <p:nvPr userDrawn="1"/>
        </p:nvCxnSpPr>
        <p:spPr>
          <a:xfrm>
            <a:off x="457200" y="992625"/>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7118003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90000"/>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
        <p:nvSpPr>
          <p:cNvPr id="11" name="Picture Placeholder 7"/>
          <p:cNvSpPr>
            <a:spLocks noGrp="1"/>
          </p:cNvSpPr>
          <p:nvPr>
            <p:ph type="pic" sz="quarter" idx="15"/>
          </p:nvPr>
        </p:nvSpPr>
        <p:spPr>
          <a:xfrm>
            <a:off x="6062663" y="1889999"/>
            <a:ext cx="2624137" cy="4165200"/>
          </a:xfrm>
        </p:spPr>
        <p:txBody>
          <a:bodyPr/>
          <a:lstStyle>
            <a:lvl1pPr marL="0" indent="0">
              <a:buNone/>
              <a:defRPr/>
            </a:lvl1pPr>
          </a:lstStyle>
          <a:p>
            <a:endParaRPr lang="en-US" dirty="0"/>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0714361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and Two Picture">
    <p:spTree>
      <p:nvGrpSpPr>
        <p:cNvPr id="1" name=""/>
        <p:cNvGrpSpPr/>
        <p:nvPr/>
      </p:nvGrpSpPr>
      <p:grpSpPr>
        <a:xfrm>
          <a:off x="0" y="0"/>
          <a:ext cx="0" cy="0"/>
          <a:chOff x="0" y="0"/>
          <a:chExt cx="0" cy="0"/>
        </a:xfrm>
      </p:grpSpPr>
      <p:sp>
        <p:nvSpPr>
          <p:cNvPr id="12" name="Picture Placeholder 7"/>
          <p:cNvSpPr>
            <a:spLocks noGrp="1"/>
          </p:cNvSpPr>
          <p:nvPr>
            <p:ph type="pic" sz="quarter" idx="16"/>
          </p:nvPr>
        </p:nvSpPr>
        <p:spPr>
          <a:xfrm>
            <a:off x="6062663" y="4060800"/>
            <a:ext cx="2624137" cy="1994400"/>
          </a:xfrm>
        </p:spPr>
        <p:txBody>
          <a:bodyPr/>
          <a:lstStyle>
            <a:lvl1pPr marL="0" indent="0">
              <a:buNone/>
              <a:defRPr/>
            </a:lvl1pPr>
          </a:lstStyle>
          <a:p>
            <a:endParaRPr lang="en-US" dirty="0"/>
          </a:p>
        </p:txBody>
      </p:sp>
      <p:sp>
        <p:nvSpPr>
          <p:cNvPr id="8" name="Picture Placeholder 7"/>
          <p:cNvSpPr>
            <a:spLocks noGrp="1"/>
          </p:cNvSpPr>
          <p:nvPr>
            <p:ph type="pic" sz="quarter" idx="15"/>
          </p:nvPr>
        </p:nvSpPr>
        <p:spPr>
          <a:xfrm>
            <a:off x="6062663" y="1890000"/>
            <a:ext cx="2624137" cy="1994400"/>
          </a:xfrm>
        </p:spPr>
        <p:txBody>
          <a:bodyPr/>
          <a:lstStyle>
            <a:lvl1pPr marL="0" indent="0">
              <a:buNone/>
              <a:defRPr/>
            </a:lvl1pPr>
          </a:lstStyle>
          <a:p>
            <a:endParaRPr lang="en-US" dirty="0"/>
          </a:p>
        </p:txBody>
      </p:sp>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89999"/>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4" name="Straight Connector 13"/>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24376622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3" name="Content Placeholder 2"/>
          <p:cNvSpPr>
            <a:spLocks noGrp="1"/>
          </p:cNvSpPr>
          <p:nvPr>
            <p:ph sz="half" idx="1"/>
          </p:nvPr>
        </p:nvSpPr>
        <p:spPr>
          <a:xfrm>
            <a:off x="457200" y="1889999"/>
            <a:ext cx="40248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62000" y="1890000"/>
            <a:ext cx="4024800" cy="4165200"/>
          </a:xfrm>
        </p:spPr>
        <p:txBody>
          <a:bodyPr lIns="0" tIns="0" rIns="0" bIns="0"/>
          <a:lstStyle>
            <a:lvl1pPr>
              <a:defRPr sz="1800"/>
            </a:lvl1pPr>
            <a:lvl2pPr>
              <a:defRPr sz="1600"/>
            </a:lvl2pPr>
            <a:lvl3pPr>
              <a:defRPr sz="1400"/>
            </a:lvl3pPr>
            <a:lvl4pPr>
              <a:defRPr sz="1200"/>
            </a:lvl4pPr>
            <a:lvl5pPr>
              <a:defRPr sz="11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2" name="Straight Connector 11"/>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8943635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hree Content and Pictur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60624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
        <p:nvSpPr>
          <p:cNvPr id="11" name="Content Placeholder 3"/>
          <p:cNvSpPr>
            <a:spLocks noGrp="1"/>
          </p:cNvSpPr>
          <p:nvPr>
            <p:ph sz="half" idx="14"/>
          </p:nvPr>
        </p:nvSpPr>
        <p:spPr>
          <a:xfrm>
            <a:off x="32598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4" name="Picture Placeholder 11"/>
          <p:cNvSpPr>
            <a:spLocks noGrp="1"/>
          </p:cNvSpPr>
          <p:nvPr>
            <p:ph type="pic" sz="quarter" idx="17"/>
          </p:nvPr>
        </p:nvSpPr>
        <p:spPr>
          <a:xfrm>
            <a:off x="6062400" y="1890000"/>
            <a:ext cx="2624400" cy="1692000"/>
          </a:xfrm>
        </p:spPr>
        <p:txBody>
          <a:bodyPr/>
          <a:lstStyle>
            <a:lvl1pPr marL="0" indent="0">
              <a:buFont typeface="Arial"/>
              <a:buNone/>
              <a:defRPr/>
            </a:lvl1pPr>
          </a:lstStyle>
          <a:p>
            <a:endParaRPr lang="en-US" dirty="0"/>
          </a:p>
        </p:txBody>
      </p:sp>
      <p:sp>
        <p:nvSpPr>
          <p:cNvPr id="17" name="Picture Placeholder 11"/>
          <p:cNvSpPr>
            <a:spLocks noGrp="1"/>
          </p:cNvSpPr>
          <p:nvPr>
            <p:ph type="pic" sz="quarter" idx="18"/>
          </p:nvPr>
        </p:nvSpPr>
        <p:spPr>
          <a:xfrm>
            <a:off x="3259800" y="1890000"/>
            <a:ext cx="2624400" cy="1692000"/>
          </a:xfrm>
        </p:spPr>
        <p:txBody>
          <a:bodyPr/>
          <a:lstStyle>
            <a:lvl1pPr marL="0" indent="0">
              <a:buFont typeface="Arial"/>
              <a:buNone/>
              <a:defRPr/>
            </a:lvl1pPr>
          </a:lstStyle>
          <a:p>
            <a:endParaRPr lang="en-US" dirty="0"/>
          </a:p>
        </p:txBody>
      </p:sp>
      <p:sp>
        <p:nvSpPr>
          <p:cNvPr id="18" name="Picture Placeholder 11"/>
          <p:cNvSpPr>
            <a:spLocks noGrp="1"/>
          </p:cNvSpPr>
          <p:nvPr>
            <p:ph type="pic" sz="quarter" idx="19"/>
          </p:nvPr>
        </p:nvSpPr>
        <p:spPr>
          <a:xfrm>
            <a:off x="457200" y="1890000"/>
            <a:ext cx="2624400" cy="1692000"/>
          </a:xfrm>
        </p:spPr>
        <p:txBody>
          <a:bodyPr/>
          <a:lstStyle>
            <a:lvl1pPr marL="0" indent="0">
              <a:buFont typeface="Arial"/>
              <a:buNone/>
              <a:defRPr/>
            </a:lvl1pPr>
          </a:lstStyle>
          <a:p>
            <a:endParaRPr lang="en-US" dirty="0"/>
          </a:p>
        </p:txBody>
      </p:sp>
      <p:cxnSp>
        <p:nvCxnSpPr>
          <p:cNvPr id="20" name="Straight Connector 1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29676847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4" name="Content Placeholder 3"/>
          <p:cNvSpPr>
            <a:spLocks noGrp="1"/>
          </p:cNvSpPr>
          <p:nvPr>
            <p:ph sz="half" idx="2"/>
          </p:nvPr>
        </p:nvSpPr>
        <p:spPr>
          <a:xfrm>
            <a:off x="457200" y="2721599"/>
            <a:ext cx="4024800" cy="3333600"/>
          </a:xfrm>
        </p:spPr>
        <p:txBody>
          <a:bodyPr lIns="0" tIns="0" rIns="0" bIns="0"/>
          <a:lstStyle>
            <a:lvl1pPr>
              <a:defRPr sz="18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620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9" name="Slide Number Placeholder 8"/>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5" name="Straight Connector 14"/>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p:cNvSpPr>
            <a:spLocks noGrp="1"/>
          </p:cNvSpPr>
          <p:nvPr>
            <p:ph sz="half" idx="14"/>
          </p:nvPr>
        </p:nvSpPr>
        <p:spPr>
          <a:xfrm>
            <a:off x="4662000" y="2721599"/>
            <a:ext cx="4024800" cy="3333600"/>
          </a:xfrm>
        </p:spPr>
        <p:txBody>
          <a:bodyPr lIns="0" tIns="0" rIns="0" bIns="0"/>
          <a:lstStyle>
            <a:lvl1pPr>
              <a:defRPr sz="16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7"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18"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7996497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5" name="Slide Number Placeholder 4"/>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9" name="Straight Connector 8"/>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820840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3" name="Content Placeholder 2"/>
          <p:cNvSpPr>
            <a:spLocks noGrp="1"/>
          </p:cNvSpPr>
          <p:nvPr>
            <p:ph idx="1"/>
          </p:nvPr>
        </p:nvSpPr>
        <p:spPr>
          <a:xfrm>
            <a:off x="457200" y="1889999"/>
            <a:ext cx="8229600" cy="4165200"/>
          </a:xfrm>
        </p:spPr>
        <p:txBody>
          <a:bodyPr lIns="0" tIns="0" rIns="0" bIns="0">
            <a:noAutofit/>
          </a:bodyPr>
          <a:lstStyle>
            <a:lvl1pPr marL="252000" indent="-252000">
              <a:spcAft>
                <a:spcPts val="600"/>
              </a:spcAft>
              <a:defRPr sz="1800"/>
            </a:lvl1pPr>
            <a:lvl2pPr marL="594000" indent="-288000">
              <a:spcBef>
                <a:spcPts val="0"/>
              </a:spcBef>
              <a:spcAft>
                <a:spcPts val="600"/>
              </a:spcAft>
              <a:defRPr sz="1600"/>
            </a:lvl2pPr>
            <a:lvl3pPr marL="828000" indent="-216000">
              <a:spcBef>
                <a:spcPts val="0"/>
              </a:spcBef>
              <a:spcAft>
                <a:spcPts val="600"/>
              </a:spcAft>
              <a:defRPr sz="1400"/>
            </a:lvl3pPr>
            <a:lvl4pPr marL="1116000" indent="-252000">
              <a:spcBef>
                <a:spcPts val="0"/>
              </a:spcBef>
              <a:spcAft>
                <a:spcPts val="600"/>
              </a:spcAft>
              <a:defRPr sz="1200"/>
            </a:lvl4pPr>
            <a:lvl5pPr marL="1332000" indent="-216000">
              <a:spcAft>
                <a:spcPts val="600"/>
              </a:spcAft>
              <a:defRPr sz="10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t>‹#›</a:t>
            </a:fld>
            <a:endParaRPr lang="en-US"/>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4"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8318237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6470861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0" name="Straight Connector 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5553369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3" name="Content Placeholder 2"/>
          <p:cNvSpPr>
            <a:spLocks noGrp="1"/>
          </p:cNvSpPr>
          <p:nvPr>
            <p:ph idx="1"/>
          </p:nvPr>
        </p:nvSpPr>
        <p:spPr>
          <a:xfrm>
            <a:off x="457200" y="1889999"/>
            <a:ext cx="8229600" cy="4165200"/>
          </a:xfrm>
        </p:spPr>
        <p:txBody>
          <a:bodyPr lIns="0" tIns="0" rIns="0" bIns="0">
            <a:noAutofit/>
          </a:bodyPr>
          <a:lstStyle>
            <a:lvl1pPr marL="252000" indent="-252000">
              <a:spcAft>
                <a:spcPts val="600"/>
              </a:spcAft>
              <a:defRPr sz="1800"/>
            </a:lvl1pPr>
            <a:lvl2pPr marL="594000" indent="-288000">
              <a:spcBef>
                <a:spcPts val="0"/>
              </a:spcBef>
              <a:spcAft>
                <a:spcPts val="600"/>
              </a:spcAft>
              <a:defRPr sz="1600"/>
            </a:lvl2pPr>
            <a:lvl3pPr marL="828000" indent="-216000">
              <a:spcBef>
                <a:spcPts val="0"/>
              </a:spcBef>
              <a:spcAft>
                <a:spcPts val="600"/>
              </a:spcAft>
              <a:defRPr sz="1400"/>
            </a:lvl3pPr>
            <a:lvl4pPr marL="1116000" indent="-252000">
              <a:spcBef>
                <a:spcPts val="0"/>
              </a:spcBef>
              <a:spcAft>
                <a:spcPts val="600"/>
              </a:spcAft>
              <a:defRPr sz="1200"/>
            </a:lvl4pPr>
            <a:lvl5pPr marL="1332000" indent="-216000">
              <a:spcAft>
                <a:spcPts val="600"/>
              </a:spcAft>
              <a:defRPr sz="10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4"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67510970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2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3" name="Content Placeholder 2"/>
          <p:cNvSpPr>
            <a:spLocks noGrp="1"/>
          </p:cNvSpPr>
          <p:nvPr>
            <p:ph idx="1"/>
          </p:nvPr>
        </p:nvSpPr>
        <p:spPr>
          <a:xfrm>
            <a:off x="457200" y="1085850"/>
            <a:ext cx="8229600" cy="4969349"/>
          </a:xfrm>
        </p:spPr>
        <p:txBody>
          <a:bodyPr lIns="0" tIns="0" rIns="0" bIns="0">
            <a:noAutofit/>
          </a:bodyPr>
          <a:lstStyle>
            <a:lvl1pPr marL="252000" indent="-252000">
              <a:spcAft>
                <a:spcPts val="600"/>
              </a:spcAft>
              <a:defRPr sz="1800"/>
            </a:lvl1pPr>
            <a:lvl2pPr marL="594000" indent="-288000">
              <a:spcBef>
                <a:spcPts val="0"/>
              </a:spcBef>
              <a:spcAft>
                <a:spcPts val="600"/>
              </a:spcAft>
              <a:defRPr sz="1600"/>
            </a:lvl2pPr>
            <a:lvl3pPr marL="828000" indent="-216000">
              <a:spcBef>
                <a:spcPts val="0"/>
              </a:spcBef>
              <a:spcAft>
                <a:spcPts val="600"/>
              </a:spcAft>
              <a:defRPr sz="1400"/>
            </a:lvl3pPr>
            <a:lvl4pPr marL="1116000" indent="-252000">
              <a:spcBef>
                <a:spcPts val="0"/>
              </a:spcBef>
              <a:spcAft>
                <a:spcPts val="600"/>
              </a:spcAft>
              <a:defRPr sz="1200"/>
            </a:lvl4pPr>
            <a:lvl5pPr marL="1332000" indent="-216000">
              <a:spcAft>
                <a:spcPts val="600"/>
              </a:spcAft>
              <a:defRPr sz="10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3" name="Straight Connector 12"/>
          <p:cNvCxnSpPr/>
          <p:nvPr userDrawn="1"/>
        </p:nvCxnSpPr>
        <p:spPr>
          <a:xfrm>
            <a:off x="457200" y="992625"/>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325351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90000"/>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
        <p:nvSpPr>
          <p:cNvPr id="11" name="Picture Placeholder 7"/>
          <p:cNvSpPr>
            <a:spLocks noGrp="1"/>
          </p:cNvSpPr>
          <p:nvPr>
            <p:ph type="pic" sz="quarter" idx="15"/>
          </p:nvPr>
        </p:nvSpPr>
        <p:spPr>
          <a:xfrm>
            <a:off x="6062663" y="1889999"/>
            <a:ext cx="2624137" cy="4165200"/>
          </a:xfrm>
        </p:spPr>
        <p:txBody>
          <a:bodyPr/>
          <a:lstStyle>
            <a:lvl1pPr marL="0" indent="0">
              <a:buNone/>
              <a:defRPr/>
            </a:lvl1pPr>
          </a:lstStyle>
          <a:p>
            <a:endParaRPr lang="en-US" dirty="0"/>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24874004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and Two Picture">
    <p:spTree>
      <p:nvGrpSpPr>
        <p:cNvPr id="1" name=""/>
        <p:cNvGrpSpPr/>
        <p:nvPr/>
      </p:nvGrpSpPr>
      <p:grpSpPr>
        <a:xfrm>
          <a:off x="0" y="0"/>
          <a:ext cx="0" cy="0"/>
          <a:chOff x="0" y="0"/>
          <a:chExt cx="0" cy="0"/>
        </a:xfrm>
      </p:grpSpPr>
      <p:sp>
        <p:nvSpPr>
          <p:cNvPr id="12" name="Picture Placeholder 7"/>
          <p:cNvSpPr>
            <a:spLocks noGrp="1"/>
          </p:cNvSpPr>
          <p:nvPr>
            <p:ph type="pic" sz="quarter" idx="16"/>
          </p:nvPr>
        </p:nvSpPr>
        <p:spPr>
          <a:xfrm>
            <a:off x="6062663" y="4060800"/>
            <a:ext cx="2624137" cy="1994400"/>
          </a:xfrm>
        </p:spPr>
        <p:txBody>
          <a:bodyPr/>
          <a:lstStyle>
            <a:lvl1pPr marL="0" indent="0">
              <a:buNone/>
              <a:defRPr/>
            </a:lvl1pPr>
          </a:lstStyle>
          <a:p>
            <a:endParaRPr lang="en-US" dirty="0"/>
          </a:p>
        </p:txBody>
      </p:sp>
      <p:sp>
        <p:nvSpPr>
          <p:cNvPr id="8" name="Picture Placeholder 7"/>
          <p:cNvSpPr>
            <a:spLocks noGrp="1"/>
          </p:cNvSpPr>
          <p:nvPr>
            <p:ph type="pic" sz="quarter" idx="15"/>
          </p:nvPr>
        </p:nvSpPr>
        <p:spPr>
          <a:xfrm>
            <a:off x="6062663" y="1890000"/>
            <a:ext cx="2624137" cy="1994400"/>
          </a:xfrm>
        </p:spPr>
        <p:txBody>
          <a:bodyPr/>
          <a:lstStyle>
            <a:lvl1pPr marL="0" indent="0">
              <a:buNone/>
              <a:defRPr/>
            </a:lvl1pPr>
          </a:lstStyle>
          <a:p>
            <a:endParaRPr lang="en-US" dirty="0"/>
          </a:p>
        </p:txBody>
      </p:sp>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89999"/>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4" name="Straight Connector 13"/>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4312484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3" name="Content Placeholder 2"/>
          <p:cNvSpPr>
            <a:spLocks noGrp="1"/>
          </p:cNvSpPr>
          <p:nvPr>
            <p:ph sz="half" idx="1"/>
          </p:nvPr>
        </p:nvSpPr>
        <p:spPr>
          <a:xfrm>
            <a:off x="457200" y="1889999"/>
            <a:ext cx="40248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62000" y="1890000"/>
            <a:ext cx="4024800" cy="4165200"/>
          </a:xfrm>
        </p:spPr>
        <p:txBody>
          <a:bodyPr lIns="0" tIns="0" rIns="0" bIns="0"/>
          <a:lstStyle>
            <a:lvl1pPr>
              <a:defRPr sz="1800"/>
            </a:lvl1pPr>
            <a:lvl2pPr>
              <a:defRPr sz="1600"/>
            </a:lvl2pPr>
            <a:lvl3pPr>
              <a:defRPr sz="1400"/>
            </a:lvl3pPr>
            <a:lvl4pPr>
              <a:defRPr sz="1200"/>
            </a:lvl4pPr>
            <a:lvl5pPr>
              <a:defRPr sz="11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2" name="Straight Connector 11"/>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0972566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ree Content and Pictur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60624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
        <p:nvSpPr>
          <p:cNvPr id="11" name="Content Placeholder 3"/>
          <p:cNvSpPr>
            <a:spLocks noGrp="1"/>
          </p:cNvSpPr>
          <p:nvPr>
            <p:ph sz="half" idx="14"/>
          </p:nvPr>
        </p:nvSpPr>
        <p:spPr>
          <a:xfrm>
            <a:off x="32598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4" name="Picture Placeholder 11"/>
          <p:cNvSpPr>
            <a:spLocks noGrp="1"/>
          </p:cNvSpPr>
          <p:nvPr>
            <p:ph type="pic" sz="quarter" idx="17"/>
          </p:nvPr>
        </p:nvSpPr>
        <p:spPr>
          <a:xfrm>
            <a:off x="6062400" y="1890000"/>
            <a:ext cx="2624400" cy="1692000"/>
          </a:xfrm>
        </p:spPr>
        <p:txBody>
          <a:bodyPr/>
          <a:lstStyle>
            <a:lvl1pPr marL="0" indent="0">
              <a:buFont typeface="Arial"/>
              <a:buNone/>
              <a:defRPr/>
            </a:lvl1pPr>
          </a:lstStyle>
          <a:p>
            <a:endParaRPr lang="en-US" dirty="0"/>
          </a:p>
        </p:txBody>
      </p:sp>
      <p:sp>
        <p:nvSpPr>
          <p:cNvPr id="17" name="Picture Placeholder 11"/>
          <p:cNvSpPr>
            <a:spLocks noGrp="1"/>
          </p:cNvSpPr>
          <p:nvPr>
            <p:ph type="pic" sz="quarter" idx="18"/>
          </p:nvPr>
        </p:nvSpPr>
        <p:spPr>
          <a:xfrm>
            <a:off x="3259800" y="1890000"/>
            <a:ext cx="2624400" cy="1692000"/>
          </a:xfrm>
        </p:spPr>
        <p:txBody>
          <a:bodyPr/>
          <a:lstStyle>
            <a:lvl1pPr marL="0" indent="0">
              <a:buFont typeface="Arial"/>
              <a:buNone/>
              <a:defRPr/>
            </a:lvl1pPr>
          </a:lstStyle>
          <a:p>
            <a:endParaRPr lang="en-US" dirty="0"/>
          </a:p>
        </p:txBody>
      </p:sp>
      <p:sp>
        <p:nvSpPr>
          <p:cNvPr id="18" name="Picture Placeholder 11"/>
          <p:cNvSpPr>
            <a:spLocks noGrp="1"/>
          </p:cNvSpPr>
          <p:nvPr>
            <p:ph type="pic" sz="quarter" idx="19"/>
          </p:nvPr>
        </p:nvSpPr>
        <p:spPr>
          <a:xfrm>
            <a:off x="457200" y="1890000"/>
            <a:ext cx="2624400" cy="1692000"/>
          </a:xfrm>
        </p:spPr>
        <p:txBody>
          <a:bodyPr/>
          <a:lstStyle>
            <a:lvl1pPr marL="0" indent="0">
              <a:buFont typeface="Arial"/>
              <a:buNone/>
              <a:defRPr/>
            </a:lvl1pPr>
          </a:lstStyle>
          <a:p>
            <a:endParaRPr lang="en-US" dirty="0"/>
          </a:p>
        </p:txBody>
      </p:sp>
      <p:cxnSp>
        <p:nvCxnSpPr>
          <p:cNvPr id="20" name="Straight Connector 1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28943771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4" name="Content Placeholder 3"/>
          <p:cNvSpPr>
            <a:spLocks noGrp="1"/>
          </p:cNvSpPr>
          <p:nvPr>
            <p:ph sz="half" idx="2"/>
          </p:nvPr>
        </p:nvSpPr>
        <p:spPr>
          <a:xfrm>
            <a:off x="457200" y="2721599"/>
            <a:ext cx="4024800" cy="3333600"/>
          </a:xfrm>
        </p:spPr>
        <p:txBody>
          <a:bodyPr lIns="0" tIns="0" rIns="0" bIns="0"/>
          <a:lstStyle>
            <a:lvl1pPr>
              <a:defRPr sz="18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620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9" name="Slide Number Placeholder 8"/>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5" name="Straight Connector 14"/>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p:cNvSpPr>
            <a:spLocks noGrp="1"/>
          </p:cNvSpPr>
          <p:nvPr>
            <p:ph sz="half" idx="14"/>
          </p:nvPr>
        </p:nvSpPr>
        <p:spPr>
          <a:xfrm>
            <a:off x="4662000" y="2721599"/>
            <a:ext cx="4024800" cy="3333600"/>
          </a:xfrm>
        </p:spPr>
        <p:txBody>
          <a:bodyPr lIns="0" tIns="0" rIns="0" bIns="0"/>
          <a:lstStyle>
            <a:lvl1pPr>
              <a:defRPr sz="16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7"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18"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1226782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5" name="Slide Number Placeholder 4"/>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9" name="Straight Connector 8"/>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408355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2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6800"/>
            <a:ext cx="8229600" cy="616040"/>
          </a:xfrm>
        </p:spPr>
        <p:txBody>
          <a:bodyPr/>
          <a:lstStyle/>
          <a:p>
            <a:r>
              <a:rPr lang="en-AU" dirty="0" smtClean="0"/>
              <a:t>Click to edit Master title style</a:t>
            </a:r>
            <a:endParaRPr lang="en-US" dirty="0"/>
          </a:p>
        </p:txBody>
      </p:sp>
      <p:sp>
        <p:nvSpPr>
          <p:cNvPr id="3" name="Content Placeholder 2"/>
          <p:cNvSpPr>
            <a:spLocks noGrp="1"/>
          </p:cNvSpPr>
          <p:nvPr>
            <p:ph idx="1"/>
          </p:nvPr>
        </p:nvSpPr>
        <p:spPr>
          <a:xfrm>
            <a:off x="457200" y="1085850"/>
            <a:ext cx="8229600" cy="4969349"/>
          </a:xfrm>
        </p:spPr>
        <p:txBody>
          <a:bodyPr lIns="0" tIns="0" rIns="0" bIns="0">
            <a:noAutofit/>
          </a:bodyPr>
          <a:lstStyle>
            <a:lvl1pPr marL="252000" indent="-252000">
              <a:spcAft>
                <a:spcPts val="600"/>
              </a:spcAft>
              <a:defRPr sz="1800"/>
            </a:lvl1pPr>
            <a:lvl2pPr marL="594000" indent="-288000">
              <a:spcBef>
                <a:spcPts val="0"/>
              </a:spcBef>
              <a:spcAft>
                <a:spcPts val="600"/>
              </a:spcAft>
              <a:defRPr sz="1600"/>
            </a:lvl2pPr>
            <a:lvl3pPr marL="828000" indent="-216000">
              <a:spcBef>
                <a:spcPts val="0"/>
              </a:spcBef>
              <a:spcAft>
                <a:spcPts val="600"/>
              </a:spcAft>
              <a:defRPr sz="1400"/>
            </a:lvl3pPr>
            <a:lvl4pPr marL="1116000" indent="-252000">
              <a:spcBef>
                <a:spcPts val="0"/>
              </a:spcBef>
              <a:spcAft>
                <a:spcPts val="600"/>
              </a:spcAft>
              <a:defRPr sz="1200"/>
            </a:lvl4pPr>
            <a:lvl5pPr marL="1332000" indent="-216000">
              <a:spcAft>
                <a:spcPts val="600"/>
              </a:spcAft>
              <a:defRPr sz="10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t>‹#›</a:t>
            </a:fld>
            <a:endParaRPr lang="en-US"/>
          </a:p>
        </p:txBody>
      </p:sp>
      <p:cxnSp>
        <p:nvCxnSpPr>
          <p:cNvPr id="13" name="Straight Connector 12"/>
          <p:cNvCxnSpPr/>
          <p:nvPr userDrawn="1"/>
        </p:nvCxnSpPr>
        <p:spPr>
          <a:xfrm>
            <a:off x="457200" y="992625"/>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3215494"/>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2593718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a:solidFill>
                <a:prstClr val="white"/>
              </a:solidFill>
            </a:endParaRPr>
          </a:p>
        </p:txBody>
      </p:sp>
      <p:cxnSp>
        <p:nvCxnSpPr>
          <p:cNvPr id="10" name="Straight Connector 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20191303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6800"/>
            <a:ext cx="8229600" cy="616040"/>
          </a:xfrm>
        </p:spPr>
        <p:txBody>
          <a:bodyPr/>
          <a:lstStyle/>
          <a:p>
            <a:r>
              <a:rPr lang="en-AU" dirty="0"/>
              <a:t>Click to edit Master title style</a:t>
            </a:r>
            <a:endParaRPr lang="en-US" dirty="0"/>
          </a:p>
        </p:txBody>
      </p:sp>
      <p:sp>
        <p:nvSpPr>
          <p:cNvPr id="3" name="Content Placeholder 2"/>
          <p:cNvSpPr>
            <a:spLocks noGrp="1"/>
          </p:cNvSpPr>
          <p:nvPr>
            <p:ph idx="1"/>
          </p:nvPr>
        </p:nvSpPr>
        <p:spPr>
          <a:xfrm>
            <a:off x="457200" y="1889999"/>
            <a:ext cx="8229600" cy="4165200"/>
          </a:xfrm>
        </p:spPr>
        <p:txBody>
          <a:bodyPr lIns="0" tIns="0" rIns="0" bIns="0">
            <a:noAutofit/>
          </a:bodyPr>
          <a:lstStyle>
            <a:lvl1pPr marL="252000" indent="-252000">
              <a:spcAft>
                <a:spcPts val="600"/>
              </a:spcAft>
              <a:defRPr sz="1800"/>
            </a:lvl1pPr>
            <a:lvl2pPr marL="594000" indent="-288000">
              <a:spcBef>
                <a:spcPts val="0"/>
              </a:spcBef>
              <a:spcAft>
                <a:spcPts val="600"/>
              </a:spcAft>
              <a:defRPr sz="1600"/>
            </a:lvl2pPr>
            <a:lvl3pPr marL="828000" indent="-216000">
              <a:spcBef>
                <a:spcPts val="0"/>
              </a:spcBef>
              <a:spcAft>
                <a:spcPts val="600"/>
              </a:spcAft>
              <a:defRPr sz="1400"/>
            </a:lvl3pPr>
            <a:lvl4pPr marL="1116000" indent="-252000">
              <a:spcBef>
                <a:spcPts val="0"/>
              </a:spcBef>
              <a:spcAft>
                <a:spcPts val="600"/>
              </a:spcAft>
              <a:defRPr sz="1200"/>
            </a:lvl4pPr>
            <a:lvl5pPr marL="1332000" indent="-216000">
              <a:spcAft>
                <a:spcPts val="600"/>
              </a:spcAft>
              <a:defRPr sz="1000"/>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dirty="0">
              <a:solidFill>
                <a:prstClr val="white"/>
              </a:solidFill>
            </a:endParaRPr>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4"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a:t>Click to edit Master text styles</a:t>
            </a:r>
            <a:endParaRPr lang="en-US" dirty="0"/>
          </a:p>
        </p:txBody>
      </p:sp>
    </p:spTree>
    <p:extLst>
      <p:ext uri="{BB962C8B-B14F-4D97-AF65-F5344CB8AC3E}">
        <p14:creationId xmlns:p14="http://schemas.microsoft.com/office/powerpoint/2010/main" val="374141676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890000"/>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dirty="0">
              <a:solidFill>
                <a:prstClr val="white"/>
              </a:solidFill>
            </a:endParaRPr>
          </a:p>
        </p:txBody>
      </p:sp>
      <p:sp>
        <p:nvSpPr>
          <p:cNvPr id="11" name="Picture Placeholder 7"/>
          <p:cNvSpPr>
            <a:spLocks noGrp="1"/>
          </p:cNvSpPr>
          <p:nvPr>
            <p:ph type="pic" sz="quarter" idx="15"/>
          </p:nvPr>
        </p:nvSpPr>
        <p:spPr>
          <a:xfrm>
            <a:off x="6062663" y="1889999"/>
            <a:ext cx="2624137" cy="4165200"/>
          </a:xfrm>
        </p:spPr>
        <p:txBody>
          <a:bodyPr/>
          <a:lstStyle>
            <a:lvl1pPr marL="0" indent="0">
              <a:buNone/>
              <a:defRPr/>
            </a:lvl1pPr>
          </a:lstStyle>
          <a:p>
            <a:endParaRPr lang="en-US" dirty="0"/>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a:t>Click to edit Master text styles</a:t>
            </a:r>
            <a:endParaRPr lang="en-US" dirty="0"/>
          </a:p>
        </p:txBody>
      </p:sp>
    </p:spTree>
    <p:extLst>
      <p:ext uri="{BB962C8B-B14F-4D97-AF65-F5344CB8AC3E}">
        <p14:creationId xmlns:p14="http://schemas.microsoft.com/office/powerpoint/2010/main" val="38667704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and Two Picture">
    <p:spTree>
      <p:nvGrpSpPr>
        <p:cNvPr id="1" name=""/>
        <p:cNvGrpSpPr/>
        <p:nvPr/>
      </p:nvGrpSpPr>
      <p:grpSpPr>
        <a:xfrm>
          <a:off x="0" y="0"/>
          <a:ext cx="0" cy="0"/>
          <a:chOff x="0" y="0"/>
          <a:chExt cx="0" cy="0"/>
        </a:xfrm>
      </p:grpSpPr>
      <p:sp>
        <p:nvSpPr>
          <p:cNvPr id="12" name="Picture Placeholder 7"/>
          <p:cNvSpPr>
            <a:spLocks noGrp="1"/>
          </p:cNvSpPr>
          <p:nvPr>
            <p:ph type="pic" sz="quarter" idx="16"/>
          </p:nvPr>
        </p:nvSpPr>
        <p:spPr>
          <a:xfrm>
            <a:off x="6062663" y="4060800"/>
            <a:ext cx="2624137" cy="1994400"/>
          </a:xfrm>
        </p:spPr>
        <p:txBody>
          <a:bodyPr/>
          <a:lstStyle>
            <a:lvl1pPr marL="0" indent="0">
              <a:buNone/>
              <a:defRPr/>
            </a:lvl1pPr>
          </a:lstStyle>
          <a:p>
            <a:endParaRPr lang="en-US" dirty="0"/>
          </a:p>
        </p:txBody>
      </p:sp>
      <p:sp>
        <p:nvSpPr>
          <p:cNvPr id="8" name="Picture Placeholder 7"/>
          <p:cNvSpPr>
            <a:spLocks noGrp="1"/>
          </p:cNvSpPr>
          <p:nvPr>
            <p:ph type="pic" sz="quarter" idx="15"/>
          </p:nvPr>
        </p:nvSpPr>
        <p:spPr>
          <a:xfrm>
            <a:off x="6062663" y="1890000"/>
            <a:ext cx="2624137" cy="1994400"/>
          </a:xfrm>
        </p:spPr>
        <p:txBody>
          <a:bodyPr/>
          <a:lstStyle>
            <a:lvl1pPr marL="0" indent="0">
              <a:buNone/>
              <a:defRPr/>
            </a:lvl1pPr>
          </a:lstStyle>
          <a:p>
            <a:endParaRPr lang="en-US" dirty="0"/>
          </a:p>
        </p:txBody>
      </p:sp>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889999"/>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dirty="0">
              <a:solidFill>
                <a:prstClr val="white"/>
              </a:solidFill>
            </a:endParaRPr>
          </a:p>
        </p:txBody>
      </p:sp>
      <p:cxnSp>
        <p:nvCxnSpPr>
          <p:cNvPr id="14" name="Straight Connector 13"/>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a:t>Click to edit Master text styles</a:t>
            </a:r>
            <a:endParaRPr lang="en-US" dirty="0"/>
          </a:p>
        </p:txBody>
      </p:sp>
    </p:spTree>
    <p:extLst>
      <p:ext uri="{BB962C8B-B14F-4D97-AF65-F5344CB8AC3E}">
        <p14:creationId xmlns:p14="http://schemas.microsoft.com/office/powerpoint/2010/main" val="23872291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Click to edit Master title style</a:t>
            </a:r>
            <a:endParaRPr lang="en-US" dirty="0"/>
          </a:p>
        </p:txBody>
      </p:sp>
      <p:sp>
        <p:nvSpPr>
          <p:cNvPr id="3" name="Content Placeholder 2"/>
          <p:cNvSpPr>
            <a:spLocks noGrp="1"/>
          </p:cNvSpPr>
          <p:nvPr>
            <p:ph sz="half" idx="1"/>
          </p:nvPr>
        </p:nvSpPr>
        <p:spPr>
          <a:xfrm>
            <a:off x="457200" y="1889999"/>
            <a:ext cx="40248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Content Placeholder 3"/>
          <p:cNvSpPr>
            <a:spLocks noGrp="1"/>
          </p:cNvSpPr>
          <p:nvPr>
            <p:ph sz="half" idx="2"/>
          </p:nvPr>
        </p:nvSpPr>
        <p:spPr>
          <a:xfrm>
            <a:off x="4662000" y="1890000"/>
            <a:ext cx="4024800" cy="4165200"/>
          </a:xfrm>
        </p:spPr>
        <p:txBody>
          <a:bodyPr lIns="0" tIns="0" rIns="0" bIns="0"/>
          <a:lstStyle>
            <a:lvl1pPr>
              <a:defRPr sz="1800"/>
            </a:lvl1pPr>
            <a:lvl2pPr>
              <a:defRPr sz="1600"/>
            </a:lvl2pPr>
            <a:lvl3pPr>
              <a:defRPr sz="1400"/>
            </a:lvl3pPr>
            <a:lvl4pPr>
              <a:defRPr sz="1200"/>
            </a:lvl4pPr>
            <a:lvl5pPr>
              <a:defRPr sz="11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dirty="0">
              <a:solidFill>
                <a:prstClr val="white"/>
              </a:solidFill>
            </a:endParaRPr>
          </a:p>
        </p:txBody>
      </p:sp>
      <p:cxnSp>
        <p:nvCxnSpPr>
          <p:cNvPr id="12" name="Straight Connector 11"/>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a:t>Click to edit Master text styles</a:t>
            </a:r>
            <a:endParaRPr lang="en-US" dirty="0"/>
          </a:p>
        </p:txBody>
      </p:sp>
    </p:spTree>
    <p:extLst>
      <p:ext uri="{BB962C8B-B14F-4D97-AF65-F5344CB8AC3E}">
        <p14:creationId xmlns:p14="http://schemas.microsoft.com/office/powerpoint/2010/main" val="226277572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ree Content and Pictur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Content Placeholder 3"/>
          <p:cNvSpPr>
            <a:spLocks noGrp="1"/>
          </p:cNvSpPr>
          <p:nvPr>
            <p:ph sz="half" idx="2"/>
          </p:nvPr>
        </p:nvSpPr>
        <p:spPr>
          <a:xfrm>
            <a:off x="60624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solidFill>
                  <a:prstClr val="white"/>
                </a:solidFill>
              </a:rPr>
              <a:pPr/>
              <a:t>‹#›</a:t>
            </a:fld>
            <a:endParaRPr lang="en-US" dirty="0">
              <a:solidFill>
                <a:prstClr val="white"/>
              </a:solidFill>
            </a:endParaRPr>
          </a:p>
        </p:txBody>
      </p:sp>
      <p:sp>
        <p:nvSpPr>
          <p:cNvPr id="11" name="Content Placeholder 3"/>
          <p:cNvSpPr>
            <a:spLocks noGrp="1"/>
          </p:cNvSpPr>
          <p:nvPr>
            <p:ph sz="half" idx="14"/>
          </p:nvPr>
        </p:nvSpPr>
        <p:spPr>
          <a:xfrm>
            <a:off x="32598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4" name="Picture Placeholder 11"/>
          <p:cNvSpPr>
            <a:spLocks noGrp="1"/>
          </p:cNvSpPr>
          <p:nvPr>
            <p:ph type="pic" sz="quarter" idx="17"/>
          </p:nvPr>
        </p:nvSpPr>
        <p:spPr>
          <a:xfrm>
            <a:off x="6062400" y="1890000"/>
            <a:ext cx="2624400" cy="1692000"/>
          </a:xfrm>
        </p:spPr>
        <p:txBody>
          <a:bodyPr/>
          <a:lstStyle>
            <a:lvl1pPr marL="0" indent="0">
              <a:buFont typeface="Arial"/>
              <a:buNone/>
              <a:defRPr/>
            </a:lvl1pPr>
          </a:lstStyle>
          <a:p>
            <a:endParaRPr lang="en-US" dirty="0"/>
          </a:p>
        </p:txBody>
      </p:sp>
      <p:sp>
        <p:nvSpPr>
          <p:cNvPr id="17" name="Picture Placeholder 11"/>
          <p:cNvSpPr>
            <a:spLocks noGrp="1"/>
          </p:cNvSpPr>
          <p:nvPr>
            <p:ph type="pic" sz="quarter" idx="18"/>
          </p:nvPr>
        </p:nvSpPr>
        <p:spPr>
          <a:xfrm>
            <a:off x="3259800" y="1890000"/>
            <a:ext cx="2624400" cy="1692000"/>
          </a:xfrm>
        </p:spPr>
        <p:txBody>
          <a:bodyPr/>
          <a:lstStyle>
            <a:lvl1pPr marL="0" indent="0">
              <a:buFont typeface="Arial"/>
              <a:buNone/>
              <a:defRPr/>
            </a:lvl1pPr>
          </a:lstStyle>
          <a:p>
            <a:endParaRPr lang="en-US" dirty="0"/>
          </a:p>
        </p:txBody>
      </p:sp>
      <p:sp>
        <p:nvSpPr>
          <p:cNvPr id="18" name="Picture Placeholder 11"/>
          <p:cNvSpPr>
            <a:spLocks noGrp="1"/>
          </p:cNvSpPr>
          <p:nvPr>
            <p:ph type="pic" sz="quarter" idx="19"/>
          </p:nvPr>
        </p:nvSpPr>
        <p:spPr>
          <a:xfrm>
            <a:off x="457200" y="1890000"/>
            <a:ext cx="2624400" cy="1692000"/>
          </a:xfrm>
        </p:spPr>
        <p:txBody>
          <a:bodyPr/>
          <a:lstStyle>
            <a:lvl1pPr marL="0" indent="0">
              <a:buFont typeface="Arial"/>
              <a:buNone/>
              <a:defRPr/>
            </a:lvl1pPr>
          </a:lstStyle>
          <a:p>
            <a:endParaRPr lang="en-US" dirty="0"/>
          </a:p>
        </p:txBody>
      </p:sp>
      <p:cxnSp>
        <p:nvCxnSpPr>
          <p:cNvPr id="20" name="Straight Connector 1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a:t>Click to edit Master text styles</a:t>
            </a:r>
            <a:endParaRPr lang="en-US" dirty="0"/>
          </a:p>
        </p:txBody>
      </p:sp>
    </p:spTree>
    <p:extLst>
      <p:ext uri="{BB962C8B-B14F-4D97-AF65-F5344CB8AC3E}">
        <p14:creationId xmlns:p14="http://schemas.microsoft.com/office/powerpoint/2010/main" val="429342622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a:t>Click to edit Master text styles</a:t>
            </a:r>
          </a:p>
        </p:txBody>
      </p:sp>
      <p:sp>
        <p:nvSpPr>
          <p:cNvPr id="4" name="Content Placeholder 3"/>
          <p:cNvSpPr>
            <a:spLocks noGrp="1"/>
          </p:cNvSpPr>
          <p:nvPr>
            <p:ph sz="half" idx="2"/>
          </p:nvPr>
        </p:nvSpPr>
        <p:spPr>
          <a:xfrm>
            <a:off x="457200" y="2721599"/>
            <a:ext cx="4024800" cy="3333600"/>
          </a:xfrm>
        </p:spPr>
        <p:txBody>
          <a:bodyPr lIns="0" tIns="0" rIns="0" bIns="0"/>
          <a:lstStyle>
            <a:lvl1pPr>
              <a:defRPr sz="18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5" name="Text Placeholder 4"/>
          <p:cNvSpPr>
            <a:spLocks noGrp="1"/>
          </p:cNvSpPr>
          <p:nvPr>
            <p:ph type="body" sz="quarter" idx="3"/>
          </p:nvPr>
        </p:nvSpPr>
        <p:spPr>
          <a:xfrm>
            <a:off x="4662000" y="1890000"/>
            <a:ext cx="4024800" cy="639762"/>
          </a:xfrm>
        </p:spPr>
        <p:txBody>
          <a:bodyPr lIns="0" tIns="0" rIns="0" bIns="0"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a:t>Click to edit Master text styles</a:t>
            </a:r>
          </a:p>
        </p:txBody>
      </p:sp>
      <p:sp>
        <p:nvSpPr>
          <p:cNvPr id="9" name="Slide Number Placeholder 8"/>
          <p:cNvSpPr>
            <a:spLocks noGrp="1"/>
          </p:cNvSpPr>
          <p:nvPr>
            <p:ph type="sldNum" sz="quarter" idx="12"/>
          </p:nvPr>
        </p:nvSpPr>
        <p:spPr/>
        <p:txBody>
          <a:bodyPr/>
          <a:lstStyle/>
          <a:p>
            <a:fld id="{66B96F3A-B655-404E-B281-AF69DD8A31B0}" type="slidenum">
              <a:rPr lang="en-US" smtClean="0">
                <a:solidFill>
                  <a:prstClr val="white"/>
                </a:solidFill>
              </a:rPr>
              <a:pPr/>
              <a:t>‹#›</a:t>
            </a:fld>
            <a:endParaRPr lang="en-US" dirty="0">
              <a:solidFill>
                <a:prstClr val="white"/>
              </a:solidFill>
            </a:endParaRPr>
          </a:p>
        </p:txBody>
      </p:sp>
      <p:cxnSp>
        <p:nvCxnSpPr>
          <p:cNvPr id="15" name="Straight Connector 14"/>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p:cNvSpPr>
            <a:spLocks noGrp="1"/>
          </p:cNvSpPr>
          <p:nvPr>
            <p:ph sz="half" idx="14"/>
          </p:nvPr>
        </p:nvSpPr>
        <p:spPr>
          <a:xfrm>
            <a:off x="4662000" y="2721599"/>
            <a:ext cx="4024800" cy="3333600"/>
          </a:xfrm>
        </p:spPr>
        <p:txBody>
          <a:bodyPr lIns="0" tIns="0" rIns="0" bIns="0"/>
          <a:lstStyle>
            <a:lvl1pPr>
              <a:defRPr sz="1600"/>
            </a:lvl1pPr>
            <a:lvl2pPr>
              <a:defRPr sz="1600"/>
            </a:lvl2pPr>
            <a:lvl3pPr>
              <a:defRPr sz="1400"/>
            </a:lvl3pPr>
            <a:lvl4pPr>
              <a:defRPr sz="1200"/>
            </a:lvl4pPr>
            <a:lvl5pPr>
              <a:defRPr sz="1000"/>
            </a:lvl5pPr>
            <a:lvl6pPr>
              <a:defRPr sz="1600"/>
            </a:lvl6pPr>
            <a:lvl7pPr>
              <a:defRPr sz="1600"/>
            </a:lvl7pPr>
            <a:lvl8pPr>
              <a:defRPr sz="1600"/>
            </a:lvl8pPr>
            <a:lvl9pPr>
              <a:defRPr sz="16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7" name="Title 1"/>
          <p:cNvSpPr>
            <a:spLocks noGrp="1"/>
          </p:cNvSpPr>
          <p:nvPr>
            <p:ph type="title"/>
          </p:nvPr>
        </p:nvSpPr>
        <p:spPr>
          <a:xfrm>
            <a:off x="457200" y="316800"/>
            <a:ext cx="8229600" cy="616040"/>
          </a:xfrm>
        </p:spPr>
        <p:txBody>
          <a:bodyPr/>
          <a:lstStyle/>
          <a:p>
            <a:r>
              <a:rPr lang="en-AU" dirty="0"/>
              <a:t>Click to edit Master title style</a:t>
            </a:r>
            <a:endParaRPr lang="en-US" dirty="0"/>
          </a:p>
        </p:txBody>
      </p:sp>
      <p:sp>
        <p:nvSpPr>
          <p:cNvPr id="18"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a:t>Click to edit Master text styles</a:t>
            </a:r>
            <a:endParaRPr lang="en-US" dirty="0"/>
          </a:p>
        </p:txBody>
      </p:sp>
    </p:spTree>
    <p:extLst>
      <p:ext uri="{BB962C8B-B14F-4D97-AF65-F5344CB8AC3E}">
        <p14:creationId xmlns:p14="http://schemas.microsoft.com/office/powerpoint/2010/main" val="372437722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5" name="Slide Number Placeholder 4"/>
          <p:cNvSpPr>
            <a:spLocks noGrp="1"/>
          </p:cNvSpPr>
          <p:nvPr>
            <p:ph type="sldNum" sz="quarter" idx="12"/>
          </p:nvPr>
        </p:nvSpPr>
        <p:spPr/>
        <p:txBody>
          <a:bodyPr/>
          <a:lstStyle/>
          <a:p>
            <a:fld id="{66B96F3A-B655-404E-B281-AF69DD8A31B0}" type="slidenum">
              <a:rPr lang="en-US" smtClean="0">
                <a:solidFill>
                  <a:prstClr val="white"/>
                </a:solidFill>
              </a:rPr>
              <a:pPr/>
              <a:t>‹#›</a:t>
            </a:fld>
            <a:endParaRPr lang="en-US" dirty="0">
              <a:solidFill>
                <a:prstClr val="white"/>
              </a:solidFill>
            </a:endParaRPr>
          </a:p>
        </p:txBody>
      </p:sp>
      <p:cxnSp>
        <p:nvCxnSpPr>
          <p:cNvPr id="9" name="Straight Connector 8"/>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a:t>Click to edit Master text styles</a:t>
            </a:r>
            <a:endParaRPr lang="en-US" dirty="0"/>
          </a:p>
        </p:txBody>
      </p:sp>
    </p:spTree>
    <p:extLst>
      <p:ext uri="{BB962C8B-B14F-4D97-AF65-F5344CB8AC3E}">
        <p14:creationId xmlns:p14="http://schemas.microsoft.com/office/powerpoint/2010/main" val="414139391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07500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90000"/>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t>‹#›</a:t>
            </a:fld>
            <a:endParaRPr lang="en-US"/>
          </a:p>
        </p:txBody>
      </p:sp>
      <p:sp>
        <p:nvSpPr>
          <p:cNvPr id="11" name="Picture Placeholder 7"/>
          <p:cNvSpPr>
            <a:spLocks noGrp="1"/>
          </p:cNvSpPr>
          <p:nvPr>
            <p:ph type="pic" sz="quarter" idx="15"/>
          </p:nvPr>
        </p:nvSpPr>
        <p:spPr>
          <a:xfrm>
            <a:off x="6062663" y="1889999"/>
            <a:ext cx="2624137" cy="4165200"/>
          </a:xfrm>
        </p:spPr>
        <p:txBody>
          <a:bodyPr/>
          <a:lstStyle>
            <a:lvl1pPr marL="0" indent="0">
              <a:buNone/>
              <a:defRPr/>
            </a:lvl1pPr>
          </a:lstStyle>
          <a:p>
            <a:endParaRPr lang="en-US" dirty="0"/>
          </a:p>
        </p:txBody>
      </p:sp>
      <p:cxnSp>
        <p:nvCxnSpPr>
          <p:cNvPr id="13" name="Straight Connector 12"/>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3357028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6" name="Slide Number Placeholder 5"/>
          <p:cNvSpPr>
            <a:spLocks noGrp="1"/>
          </p:cNvSpPr>
          <p:nvPr>
            <p:ph type="sldNum" sz="quarter" idx="12"/>
          </p:nvPr>
        </p:nvSpPr>
        <p:spPr/>
        <p:txBody>
          <a:bodyPr/>
          <a:lstStyle/>
          <a:p>
            <a:fld id="{66B96F3A-B655-404E-B281-AF69DD8A31B0}" type="slidenum">
              <a:rPr lang="en-US" smtClean="0">
                <a:solidFill>
                  <a:prstClr val="white"/>
                </a:solidFill>
              </a:rPr>
              <a:pPr/>
              <a:t>‹#›</a:t>
            </a:fld>
            <a:endParaRPr lang="en-US" dirty="0">
              <a:solidFill>
                <a:prstClr val="white"/>
              </a:solidFill>
            </a:endParaRPr>
          </a:p>
        </p:txBody>
      </p:sp>
      <p:cxnSp>
        <p:nvCxnSpPr>
          <p:cNvPr id="10" name="Straight Connector 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a:t>Click to edit Master text styles</a:t>
            </a:r>
            <a:endParaRPr lang="en-US" dirty="0"/>
          </a:p>
        </p:txBody>
      </p:sp>
    </p:spTree>
    <p:extLst>
      <p:ext uri="{BB962C8B-B14F-4D97-AF65-F5344CB8AC3E}">
        <p14:creationId xmlns:p14="http://schemas.microsoft.com/office/powerpoint/2010/main" val="103456544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itle - Green Image and EJM">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3078000"/>
            <a:ext cx="9144000" cy="3204000"/>
          </a:xfrm>
          <a:custGeom>
            <a:avLst/>
            <a:gdLst>
              <a:gd name="connsiteX0" fmla="*/ 0 w 9144000"/>
              <a:gd name="connsiteY0" fmla="*/ 0 h 3204000"/>
              <a:gd name="connsiteX1" fmla="*/ 9144000 w 9144000"/>
              <a:gd name="connsiteY1" fmla="*/ 0 h 3204000"/>
              <a:gd name="connsiteX2" fmla="*/ 9144000 w 9144000"/>
              <a:gd name="connsiteY2" fmla="*/ 3204000 h 3204000"/>
              <a:gd name="connsiteX3" fmla="*/ 0 w 9144000"/>
              <a:gd name="connsiteY3" fmla="*/ 3204000 h 3204000"/>
              <a:gd name="connsiteX4" fmla="*/ 0 w 9144000"/>
              <a:gd name="connsiteY4" fmla="*/ 0 h 3204000"/>
              <a:gd name="connsiteX0" fmla="*/ 0 w 9144000"/>
              <a:gd name="connsiteY0" fmla="*/ 367 h 3204367"/>
              <a:gd name="connsiteX1" fmla="*/ 8974667 w 9144000"/>
              <a:gd name="connsiteY1" fmla="*/ 0 h 3204367"/>
              <a:gd name="connsiteX2" fmla="*/ 9144000 w 9144000"/>
              <a:gd name="connsiteY2" fmla="*/ 367 h 3204367"/>
              <a:gd name="connsiteX3" fmla="*/ 9144000 w 9144000"/>
              <a:gd name="connsiteY3" fmla="*/ 3204367 h 3204367"/>
              <a:gd name="connsiteX4" fmla="*/ 0 w 9144000"/>
              <a:gd name="connsiteY4" fmla="*/ 3204367 h 3204367"/>
              <a:gd name="connsiteX5" fmla="*/ 0 w 9144000"/>
              <a:gd name="connsiteY5" fmla="*/ 367 h 3204367"/>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144000"/>
              <a:gd name="connsiteY0" fmla="*/ 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0 w 9144000"/>
              <a:gd name="connsiteY5" fmla="*/ 0 h 3204000"/>
              <a:gd name="connsiteX0" fmla="*/ 0 w 9701438"/>
              <a:gd name="connsiteY0" fmla="*/ 190226 h 3394226"/>
              <a:gd name="connsiteX1" fmla="*/ 8987367 w 9701438"/>
              <a:gd name="connsiteY1" fmla="*/ 350726 h 3394226"/>
              <a:gd name="connsiteX2" fmla="*/ 9144000 w 9701438"/>
              <a:gd name="connsiteY2" fmla="*/ 190226 h 3394226"/>
              <a:gd name="connsiteX3" fmla="*/ 9144000 w 9701438"/>
              <a:gd name="connsiteY3" fmla="*/ 3394226 h 3394226"/>
              <a:gd name="connsiteX4" fmla="*/ 0 w 9701438"/>
              <a:gd name="connsiteY4" fmla="*/ 3394226 h 3394226"/>
              <a:gd name="connsiteX5" fmla="*/ 0 w 9701438"/>
              <a:gd name="connsiteY5" fmla="*/ 190226 h 3394226"/>
              <a:gd name="connsiteX0" fmla="*/ 0 w 9287376"/>
              <a:gd name="connsiteY0" fmla="*/ 195031 h 3399031"/>
              <a:gd name="connsiteX1" fmla="*/ 8987367 w 9287376"/>
              <a:gd name="connsiteY1" fmla="*/ 355531 h 3399031"/>
              <a:gd name="connsiteX2" fmla="*/ 9144000 w 9287376"/>
              <a:gd name="connsiteY2" fmla="*/ 195031 h 3399031"/>
              <a:gd name="connsiteX3" fmla="*/ 9144000 w 9287376"/>
              <a:gd name="connsiteY3" fmla="*/ 3399031 h 3399031"/>
              <a:gd name="connsiteX4" fmla="*/ 0 w 9287376"/>
              <a:gd name="connsiteY4" fmla="*/ 3399031 h 3399031"/>
              <a:gd name="connsiteX5" fmla="*/ 0 w 9287376"/>
              <a:gd name="connsiteY5" fmla="*/ 195031 h 3399031"/>
              <a:gd name="connsiteX0" fmla="*/ 0 w 9144000"/>
              <a:gd name="connsiteY0" fmla="*/ 191807 h 3395807"/>
              <a:gd name="connsiteX1" fmla="*/ 8987367 w 9144000"/>
              <a:gd name="connsiteY1" fmla="*/ 352307 h 3395807"/>
              <a:gd name="connsiteX2" fmla="*/ 9144000 w 9144000"/>
              <a:gd name="connsiteY2" fmla="*/ 191807 h 3395807"/>
              <a:gd name="connsiteX3" fmla="*/ 9144000 w 9144000"/>
              <a:gd name="connsiteY3" fmla="*/ 3395807 h 3395807"/>
              <a:gd name="connsiteX4" fmla="*/ 0 w 9144000"/>
              <a:gd name="connsiteY4" fmla="*/ 3395807 h 3395807"/>
              <a:gd name="connsiteX5" fmla="*/ 0 w 9144000"/>
              <a:gd name="connsiteY5" fmla="*/ 191807 h 3395807"/>
              <a:gd name="connsiteX0" fmla="*/ 0 w 9144000"/>
              <a:gd name="connsiteY0" fmla="*/ 188669 h 3392669"/>
              <a:gd name="connsiteX1" fmla="*/ 8987367 w 9144000"/>
              <a:gd name="connsiteY1" fmla="*/ 349169 h 3392669"/>
              <a:gd name="connsiteX2" fmla="*/ 9144000 w 9144000"/>
              <a:gd name="connsiteY2" fmla="*/ 188669 h 3392669"/>
              <a:gd name="connsiteX3" fmla="*/ 9144000 w 9144000"/>
              <a:gd name="connsiteY3" fmla="*/ 3392669 h 3392669"/>
              <a:gd name="connsiteX4" fmla="*/ 0 w 9144000"/>
              <a:gd name="connsiteY4" fmla="*/ 3392669 h 3392669"/>
              <a:gd name="connsiteX5" fmla="*/ 0 w 9144000"/>
              <a:gd name="connsiteY5" fmla="*/ 188669 h 3392669"/>
              <a:gd name="connsiteX0" fmla="*/ 2086 w 9146086"/>
              <a:gd name="connsiteY0" fmla="*/ 0 h 3204000"/>
              <a:gd name="connsiteX1" fmla="*/ 8989453 w 9146086"/>
              <a:gd name="connsiteY1" fmla="*/ 160500 h 3204000"/>
              <a:gd name="connsiteX2" fmla="*/ 9146086 w 9146086"/>
              <a:gd name="connsiteY2" fmla="*/ 0 h 3204000"/>
              <a:gd name="connsiteX3" fmla="*/ 9146086 w 9146086"/>
              <a:gd name="connsiteY3" fmla="*/ 3204000 h 3204000"/>
              <a:gd name="connsiteX4" fmla="*/ 2086 w 9146086"/>
              <a:gd name="connsiteY4" fmla="*/ 3204000 h 3204000"/>
              <a:gd name="connsiteX5" fmla="*/ 2086 w 9146086"/>
              <a:gd name="connsiteY5" fmla="*/ 0 h 3204000"/>
              <a:gd name="connsiteX0" fmla="*/ 3175 w 9701978"/>
              <a:gd name="connsiteY0" fmla="*/ 158750 h 3204000"/>
              <a:gd name="connsiteX1" fmla="*/ 8987367 w 9701978"/>
              <a:gd name="connsiteY1" fmla="*/ 160500 h 3204000"/>
              <a:gd name="connsiteX2" fmla="*/ 9144000 w 9701978"/>
              <a:gd name="connsiteY2" fmla="*/ 0 h 3204000"/>
              <a:gd name="connsiteX3" fmla="*/ 9144000 w 9701978"/>
              <a:gd name="connsiteY3" fmla="*/ 3204000 h 3204000"/>
              <a:gd name="connsiteX4" fmla="*/ 0 w 9701978"/>
              <a:gd name="connsiteY4" fmla="*/ 3204000 h 3204000"/>
              <a:gd name="connsiteX5" fmla="*/ 3175 w 9701978"/>
              <a:gd name="connsiteY5" fmla="*/ 158750 h 3204000"/>
              <a:gd name="connsiteX0" fmla="*/ 3175 w 9701978"/>
              <a:gd name="connsiteY0" fmla="*/ 158750 h 3204000"/>
              <a:gd name="connsiteX1" fmla="*/ 8987367 w 9701978"/>
              <a:gd name="connsiteY1" fmla="*/ 160500 h 3204000"/>
              <a:gd name="connsiteX2" fmla="*/ 9144000 w 9701978"/>
              <a:gd name="connsiteY2" fmla="*/ 0 h 3204000"/>
              <a:gd name="connsiteX3" fmla="*/ 9144000 w 9701978"/>
              <a:gd name="connsiteY3" fmla="*/ 3204000 h 3204000"/>
              <a:gd name="connsiteX4" fmla="*/ 0 w 9701978"/>
              <a:gd name="connsiteY4" fmla="*/ 3204000 h 3204000"/>
              <a:gd name="connsiteX5" fmla="*/ 3175 w 9701978"/>
              <a:gd name="connsiteY5" fmla="*/ 158750 h 3204000"/>
              <a:gd name="connsiteX0" fmla="*/ 3175 w 9398998"/>
              <a:gd name="connsiteY0" fmla="*/ 158750 h 3204000"/>
              <a:gd name="connsiteX1" fmla="*/ 8987367 w 9398998"/>
              <a:gd name="connsiteY1" fmla="*/ 160500 h 3204000"/>
              <a:gd name="connsiteX2" fmla="*/ 9144000 w 9398998"/>
              <a:gd name="connsiteY2" fmla="*/ 0 h 3204000"/>
              <a:gd name="connsiteX3" fmla="*/ 9144000 w 9398998"/>
              <a:gd name="connsiteY3" fmla="*/ 3204000 h 3204000"/>
              <a:gd name="connsiteX4" fmla="*/ 0 w 9398998"/>
              <a:gd name="connsiteY4" fmla="*/ 3204000 h 3204000"/>
              <a:gd name="connsiteX5" fmla="*/ 3175 w 9398998"/>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 name="connsiteX0" fmla="*/ 3175 w 9144000"/>
              <a:gd name="connsiteY0" fmla="*/ 158750 h 3204000"/>
              <a:gd name="connsiteX1" fmla="*/ 8987367 w 9144000"/>
              <a:gd name="connsiteY1" fmla="*/ 160500 h 3204000"/>
              <a:gd name="connsiteX2" fmla="*/ 9144000 w 9144000"/>
              <a:gd name="connsiteY2" fmla="*/ 0 h 3204000"/>
              <a:gd name="connsiteX3" fmla="*/ 9144000 w 9144000"/>
              <a:gd name="connsiteY3" fmla="*/ 3204000 h 3204000"/>
              <a:gd name="connsiteX4" fmla="*/ 0 w 9144000"/>
              <a:gd name="connsiteY4" fmla="*/ 3204000 h 3204000"/>
              <a:gd name="connsiteX5" fmla="*/ 3175 w 9144000"/>
              <a:gd name="connsiteY5" fmla="*/ 158750 h 32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204000">
                <a:moveTo>
                  <a:pt x="3175" y="158750"/>
                </a:moveTo>
                <a:cubicBezTo>
                  <a:pt x="-143580" y="153150"/>
                  <a:pt x="8902171" y="161558"/>
                  <a:pt x="8987367" y="160500"/>
                </a:cubicBezTo>
                <a:cubicBezTo>
                  <a:pt x="9072563" y="159442"/>
                  <a:pt x="9121070" y="76950"/>
                  <a:pt x="9144000" y="0"/>
                </a:cubicBezTo>
                <a:lnTo>
                  <a:pt x="9144000" y="3204000"/>
                </a:lnTo>
                <a:lnTo>
                  <a:pt x="0" y="3204000"/>
                </a:lnTo>
                <a:cubicBezTo>
                  <a:pt x="1058" y="2188917"/>
                  <a:pt x="2117" y="1173833"/>
                  <a:pt x="3175" y="158750"/>
                </a:cubicBezTo>
                <a:close/>
              </a:path>
            </a:pathLst>
          </a:custGeom>
        </p:spPr>
        <p:txBody>
          <a:bodyPr vert="horz" anchor="ctr"/>
          <a:lstStyle>
            <a:lvl1pPr marL="0" indent="0" algn="ctr">
              <a:buNone/>
              <a:defRPr>
                <a:solidFill>
                  <a:schemeClr val="accent4"/>
                </a:solidFill>
              </a:defRPr>
            </a:lvl1pPr>
          </a:lstStyle>
          <a:p>
            <a:r>
              <a:rPr lang="en-US" dirty="0"/>
              <a:t>Click icon to add picture</a:t>
            </a:r>
          </a:p>
        </p:txBody>
      </p:sp>
      <p:pic>
        <p:nvPicPr>
          <p:cNvPr id="3" name="Picture 2" descr="elements_header.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3240024"/>
          </a:xfrm>
          <a:prstGeom prst="rect">
            <a:avLst/>
          </a:prstGeom>
        </p:spPr>
      </p:pic>
      <p:sp>
        <p:nvSpPr>
          <p:cNvPr id="2" name="Title 1"/>
          <p:cNvSpPr>
            <a:spLocks noGrp="1"/>
          </p:cNvSpPr>
          <p:nvPr>
            <p:ph type="ctrTitle"/>
          </p:nvPr>
        </p:nvSpPr>
        <p:spPr>
          <a:xfrm>
            <a:off x="1222903" y="1188000"/>
            <a:ext cx="7438495" cy="1470025"/>
          </a:xfrm>
        </p:spPr>
        <p:txBody>
          <a:bodyPr lIns="0" tIns="0" rIns="0" bIns="0" anchor="t" anchorCtr="0">
            <a:noAutofit/>
          </a:bodyPr>
          <a:lstStyle>
            <a:lvl1pPr algn="l">
              <a:defRPr sz="5500">
                <a:solidFill>
                  <a:schemeClr val="bg1"/>
                </a:solidFill>
              </a:defRPr>
            </a:lvl1pPr>
          </a:lstStyle>
          <a:p>
            <a:r>
              <a:rPr lang="en-US"/>
              <a:t>Click to edit Master title style</a:t>
            </a:r>
            <a:endParaRPr lang="en-US" dirty="0"/>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282000"/>
            <a:ext cx="9143999" cy="359663"/>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57200" y="264800"/>
            <a:ext cx="1731322" cy="563899"/>
          </a:xfrm>
          <a:prstGeom prst="rect">
            <a:avLst/>
          </a:prstGeom>
        </p:spPr>
      </p:pic>
    </p:spTree>
    <p:extLst>
      <p:ext uri="{BB962C8B-B14F-4D97-AF65-F5344CB8AC3E}">
        <p14:creationId xmlns:p14="http://schemas.microsoft.com/office/powerpoint/2010/main" val="105683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Two Picture">
    <p:spTree>
      <p:nvGrpSpPr>
        <p:cNvPr id="1" name=""/>
        <p:cNvGrpSpPr/>
        <p:nvPr/>
      </p:nvGrpSpPr>
      <p:grpSpPr>
        <a:xfrm>
          <a:off x="0" y="0"/>
          <a:ext cx="0" cy="0"/>
          <a:chOff x="0" y="0"/>
          <a:chExt cx="0" cy="0"/>
        </a:xfrm>
      </p:grpSpPr>
      <p:sp>
        <p:nvSpPr>
          <p:cNvPr id="12" name="Picture Placeholder 7"/>
          <p:cNvSpPr>
            <a:spLocks noGrp="1"/>
          </p:cNvSpPr>
          <p:nvPr>
            <p:ph type="pic" sz="quarter" idx="16"/>
          </p:nvPr>
        </p:nvSpPr>
        <p:spPr>
          <a:xfrm>
            <a:off x="6062663" y="4060800"/>
            <a:ext cx="2624137" cy="1994400"/>
          </a:xfrm>
        </p:spPr>
        <p:txBody>
          <a:bodyPr/>
          <a:lstStyle>
            <a:lvl1pPr marL="0" indent="0">
              <a:buNone/>
              <a:defRPr/>
            </a:lvl1pPr>
          </a:lstStyle>
          <a:p>
            <a:endParaRPr lang="en-US" dirty="0"/>
          </a:p>
        </p:txBody>
      </p:sp>
      <p:sp>
        <p:nvSpPr>
          <p:cNvPr id="8" name="Picture Placeholder 7"/>
          <p:cNvSpPr>
            <a:spLocks noGrp="1"/>
          </p:cNvSpPr>
          <p:nvPr>
            <p:ph type="pic" sz="quarter" idx="15"/>
          </p:nvPr>
        </p:nvSpPr>
        <p:spPr>
          <a:xfrm>
            <a:off x="6062663" y="1890000"/>
            <a:ext cx="2624137" cy="1994400"/>
          </a:xfrm>
        </p:spPr>
        <p:txBody>
          <a:bodyPr/>
          <a:lstStyle>
            <a:lvl1pPr marL="0" indent="0">
              <a:buNone/>
              <a:defRPr/>
            </a:lvl1pPr>
          </a:lstStyle>
          <a:p>
            <a:endParaRPr lang="en-US" dirty="0"/>
          </a:p>
        </p:txBody>
      </p:sp>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889999"/>
            <a:ext cx="54252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t>‹#›</a:t>
            </a:fld>
            <a:endParaRPr lang="en-US"/>
          </a:p>
        </p:txBody>
      </p:sp>
      <p:cxnSp>
        <p:nvCxnSpPr>
          <p:cNvPr id="14" name="Straight Connector 13"/>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5"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1046648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3" name="Content Placeholder 2"/>
          <p:cNvSpPr>
            <a:spLocks noGrp="1"/>
          </p:cNvSpPr>
          <p:nvPr>
            <p:ph sz="half" idx="1"/>
          </p:nvPr>
        </p:nvSpPr>
        <p:spPr>
          <a:xfrm>
            <a:off x="457200" y="1889999"/>
            <a:ext cx="4024800" cy="4165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62000" y="1890000"/>
            <a:ext cx="4024800" cy="4165200"/>
          </a:xfrm>
        </p:spPr>
        <p:txBody>
          <a:bodyPr lIns="0" tIns="0" rIns="0" bIns="0"/>
          <a:lstStyle>
            <a:lvl1pPr>
              <a:defRPr sz="1800"/>
            </a:lvl1pPr>
            <a:lvl2pPr>
              <a:defRPr sz="1600"/>
            </a:lvl2pPr>
            <a:lvl3pPr>
              <a:defRPr sz="1400"/>
            </a:lvl3pPr>
            <a:lvl4pPr>
              <a:defRPr sz="1200"/>
            </a:lvl4pPr>
            <a:lvl5pPr>
              <a:defRPr sz="11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t>‹#›</a:t>
            </a:fld>
            <a:endParaRPr lang="en-US"/>
          </a:p>
        </p:txBody>
      </p:sp>
      <p:cxnSp>
        <p:nvCxnSpPr>
          <p:cNvPr id="12" name="Straight Connector 11"/>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387398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ntent and Pictur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60624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Slide Number Placeholder 6"/>
          <p:cNvSpPr>
            <a:spLocks noGrp="1"/>
          </p:cNvSpPr>
          <p:nvPr>
            <p:ph type="sldNum" sz="quarter" idx="12"/>
          </p:nvPr>
        </p:nvSpPr>
        <p:spPr/>
        <p:txBody>
          <a:bodyPr/>
          <a:lstStyle/>
          <a:p>
            <a:fld id="{66B96F3A-B655-404E-B281-AF69DD8A31B0}" type="slidenum">
              <a:rPr lang="en-US" smtClean="0"/>
              <a:t>‹#›</a:t>
            </a:fld>
            <a:endParaRPr lang="en-US"/>
          </a:p>
        </p:txBody>
      </p:sp>
      <p:sp>
        <p:nvSpPr>
          <p:cNvPr id="11" name="Content Placeholder 3"/>
          <p:cNvSpPr>
            <a:spLocks noGrp="1"/>
          </p:cNvSpPr>
          <p:nvPr>
            <p:ph sz="half" idx="14"/>
          </p:nvPr>
        </p:nvSpPr>
        <p:spPr>
          <a:xfrm>
            <a:off x="3259800" y="3762000"/>
            <a:ext cx="2624400" cy="2293200"/>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4" name="Picture Placeholder 11"/>
          <p:cNvSpPr>
            <a:spLocks noGrp="1"/>
          </p:cNvSpPr>
          <p:nvPr>
            <p:ph type="pic" sz="quarter" idx="17"/>
          </p:nvPr>
        </p:nvSpPr>
        <p:spPr>
          <a:xfrm>
            <a:off x="6062400" y="1890000"/>
            <a:ext cx="2624400" cy="1692000"/>
          </a:xfrm>
        </p:spPr>
        <p:txBody>
          <a:bodyPr/>
          <a:lstStyle>
            <a:lvl1pPr marL="0" indent="0">
              <a:buFont typeface="Arial"/>
              <a:buNone/>
              <a:defRPr/>
            </a:lvl1pPr>
          </a:lstStyle>
          <a:p>
            <a:endParaRPr lang="en-US" dirty="0"/>
          </a:p>
        </p:txBody>
      </p:sp>
      <p:sp>
        <p:nvSpPr>
          <p:cNvPr id="17" name="Picture Placeholder 11"/>
          <p:cNvSpPr>
            <a:spLocks noGrp="1"/>
          </p:cNvSpPr>
          <p:nvPr>
            <p:ph type="pic" sz="quarter" idx="18"/>
          </p:nvPr>
        </p:nvSpPr>
        <p:spPr>
          <a:xfrm>
            <a:off x="3259800" y="1890000"/>
            <a:ext cx="2624400" cy="1692000"/>
          </a:xfrm>
        </p:spPr>
        <p:txBody>
          <a:bodyPr/>
          <a:lstStyle>
            <a:lvl1pPr marL="0" indent="0">
              <a:buFont typeface="Arial"/>
              <a:buNone/>
              <a:defRPr/>
            </a:lvl1pPr>
          </a:lstStyle>
          <a:p>
            <a:endParaRPr lang="en-US" dirty="0"/>
          </a:p>
        </p:txBody>
      </p:sp>
      <p:sp>
        <p:nvSpPr>
          <p:cNvPr id="18" name="Picture Placeholder 11"/>
          <p:cNvSpPr>
            <a:spLocks noGrp="1"/>
          </p:cNvSpPr>
          <p:nvPr>
            <p:ph type="pic" sz="quarter" idx="19"/>
          </p:nvPr>
        </p:nvSpPr>
        <p:spPr>
          <a:xfrm>
            <a:off x="457200" y="1890000"/>
            <a:ext cx="2624400" cy="1692000"/>
          </a:xfrm>
        </p:spPr>
        <p:txBody>
          <a:bodyPr/>
          <a:lstStyle>
            <a:lvl1pPr marL="0" indent="0">
              <a:buFont typeface="Arial"/>
              <a:buNone/>
              <a:defRPr/>
            </a:lvl1pPr>
          </a:lstStyle>
          <a:p>
            <a:endParaRPr lang="en-US" dirty="0"/>
          </a:p>
        </p:txBody>
      </p:sp>
      <p:cxnSp>
        <p:nvCxnSpPr>
          <p:cNvPr id="20" name="Straight Connector 19"/>
          <p:cNvCxnSpPr/>
          <p:nvPr userDrawn="1"/>
        </p:nvCxnSpPr>
        <p:spPr>
          <a:xfrm>
            <a:off x="457200" y="1630800"/>
            <a:ext cx="82296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7"/>
          <p:cNvSpPr>
            <a:spLocks noGrp="1"/>
          </p:cNvSpPr>
          <p:nvPr>
            <p:ph type="body" sz="quarter" idx="13"/>
          </p:nvPr>
        </p:nvSpPr>
        <p:spPr>
          <a:xfrm>
            <a:off x="457200" y="970500"/>
            <a:ext cx="8229600" cy="595222"/>
          </a:xfrm>
        </p:spPr>
        <p:txBody>
          <a:bodyPr lIns="0" tIns="0" rIns="0" bIns="0">
            <a:noAutofit/>
          </a:bodyPr>
          <a:lstStyle>
            <a:lvl1pPr marL="0" indent="0">
              <a:buNone/>
              <a:defRPr sz="2800"/>
            </a:lvl1pPr>
          </a:lstStyle>
          <a:p>
            <a:pPr lvl="0"/>
            <a:r>
              <a:rPr lang="en-AU" dirty="0" smtClean="0"/>
              <a:t>Click to edit Master text styles</a:t>
            </a:r>
            <a:endParaRPr lang="en-US" dirty="0"/>
          </a:p>
        </p:txBody>
      </p:sp>
    </p:spTree>
    <p:extLst>
      <p:ext uri="{BB962C8B-B14F-4D97-AF65-F5344CB8AC3E}">
        <p14:creationId xmlns:p14="http://schemas.microsoft.com/office/powerpoint/2010/main" val="992807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theme" Target="../theme/theme2.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image" Target="../media/image2.png"/><Relationship Id="rId5" Type="http://schemas.openxmlformats.org/officeDocument/2006/relationships/slideLayout" Target="../slideLayouts/slideLayout18.xml"/><Relationship Id="rId10" Type="http://schemas.openxmlformats.org/officeDocument/2006/relationships/theme" Target="../theme/theme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2.png"/><Relationship Id="rId5" Type="http://schemas.openxmlformats.org/officeDocument/2006/relationships/slideLayout" Target="../slideLayouts/slideLayout27.xml"/><Relationship Id="rId10" Type="http://schemas.openxmlformats.org/officeDocument/2006/relationships/theme" Target="../theme/theme4.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image" Target="../media/image2.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5.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2.pn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6.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ags" Target="../tags/tag1.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vmlDrawing" Target="../drawings/vmlDrawing1.vml"/><Relationship Id="rId2" Type="http://schemas.openxmlformats.org/officeDocument/2006/relationships/slideLayout" Target="../slideLayouts/slideLayout53.xml"/><Relationship Id="rId16" Type="http://schemas.openxmlformats.org/officeDocument/2006/relationships/image" Target="../media/image2.png"/><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theme" Target="../theme/theme7.xml"/><Relationship Id="rId5" Type="http://schemas.openxmlformats.org/officeDocument/2006/relationships/slideLayout" Target="../slideLayouts/slideLayout56.xml"/><Relationship Id="rId15" Type="http://schemas.openxmlformats.org/officeDocument/2006/relationships/image" Target="../media/image6.emf"/><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dirty="0" smtClean="0"/>
              <a:t>Click to edit Master title style</a:t>
            </a:r>
            <a:endParaRPr lang="en-US" dirty="0"/>
          </a:p>
        </p:txBody>
      </p:sp>
    </p:spTree>
    <p:extLst>
      <p:ext uri="{BB962C8B-B14F-4D97-AF65-F5344CB8AC3E}">
        <p14:creationId xmlns:p14="http://schemas.microsoft.com/office/powerpoint/2010/main" val="3708936999"/>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651" r:id="rId3"/>
  </p:sldLayoutIdLst>
  <p:hf hdr="0" ftr="0" dt="0"/>
  <p:txStyles>
    <p:titleStyle>
      <a:lvl1pPr algn="ctr" defTabSz="457200" rtl="0" eaLnBrk="1" latinLnBrk="0" hangingPunct="1">
        <a:spcBef>
          <a:spcPct val="0"/>
        </a:spcBef>
        <a:buNone/>
        <a:defRPr sz="4400" kern="1200">
          <a:solidFill>
            <a:srgbClr val="3C3C3C"/>
          </a:solidFill>
          <a:latin typeface="+mj-lt"/>
          <a:ea typeface="+mj-ea"/>
          <a:cs typeface="+mj-cs"/>
        </a:defRPr>
      </a:lvl1pPr>
    </p:titleStyle>
    <p:bodyStyle>
      <a:lvl1pPr marL="252000" indent="-252000" algn="l" defTabSz="457200" rtl="0" eaLnBrk="1" latinLnBrk="0" hangingPunct="1">
        <a:spcBef>
          <a:spcPts val="0"/>
        </a:spcBef>
        <a:spcAft>
          <a:spcPts val="600"/>
        </a:spcAft>
        <a:buFont typeface="Arial"/>
        <a:buChar char="•"/>
        <a:defRPr sz="1800" kern="1200">
          <a:solidFill>
            <a:schemeClr val="tx1"/>
          </a:solidFill>
          <a:latin typeface="+mn-lt"/>
          <a:ea typeface="+mn-ea"/>
          <a:cs typeface="+mn-cs"/>
        </a:defRPr>
      </a:lvl1pPr>
      <a:lvl2pPr marL="594000" indent="-288000" algn="l" defTabSz="457200" rtl="0" eaLnBrk="1" latinLnBrk="0" hangingPunct="1">
        <a:spcBef>
          <a:spcPts val="0"/>
        </a:spcBef>
        <a:spcAft>
          <a:spcPts val="600"/>
        </a:spcAft>
        <a:buFont typeface="Arial"/>
        <a:buChar char="–"/>
        <a:defRPr sz="1600" kern="1200">
          <a:solidFill>
            <a:schemeClr val="tx1"/>
          </a:solidFill>
          <a:latin typeface="+mn-lt"/>
          <a:ea typeface="+mn-ea"/>
          <a:cs typeface="+mn-cs"/>
        </a:defRPr>
      </a:lvl2pPr>
      <a:lvl3pPr marL="828000" indent="-216000" algn="l" defTabSz="457200" rtl="0" eaLnBrk="1" latinLnBrk="0" hangingPunct="1">
        <a:spcBef>
          <a:spcPts val="0"/>
        </a:spcBef>
        <a:spcAft>
          <a:spcPts val="600"/>
        </a:spcAft>
        <a:buFont typeface="Arial"/>
        <a:buChar char="•"/>
        <a:defRPr sz="1400" kern="1200">
          <a:solidFill>
            <a:schemeClr val="tx1"/>
          </a:solidFill>
          <a:latin typeface="+mn-lt"/>
          <a:ea typeface="+mn-ea"/>
          <a:cs typeface="+mn-cs"/>
        </a:defRPr>
      </a:lvl3pPr>
      <a:lvl4pPr marL="1116000" indent="-252000" algn="l" defTabSz="457200" rtl="0" eaLnBrk="1" latinLnBrk="0" hangingPunct="1">
        <a:spcBef>
          <a:spcPts val="0"/>
        </a:spcBef>
        <a:spcAft>
          <a:spcPts val="600"/>
        </a:spcAft>
        <a:buFont typeface="Arial"/>
        <a:buChar char="–"/>
        <a:defRPr sz="1200" kern="1200">
          <a:solidFill>
            <a:schemeClr val="tx1"/>
          </a:solidFill>
          <a:latin typeface="+mn-lt"/>
          <a:ea typeface="+mn-ea"/>
          <a:cs typeface="+mn-cs"/>
        </a:defRPr>
      </a:lvl4pPr>
      <a:lvl5pPr marL="1332000" indent="-216000" algn="l" defTabSz="457200" rtl="0" eaLnBrk="1" latinLnBrk="0" hangingPunct="1">
        <a:spcBef>
          <a:spcPts val="0"/>
        </a:spcBef>
        <a:spcAft>
          <a:spcPts val="600"/>
        </a:spcAft>
        <a:buFont typeface="Arial"/>
        <a:buChar char="»"/>
        <a:defRPr sz="1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6282000"/>
            <a:ext cx="9143999" cy="359663"/>
          </a:xfrm>
          <a:prstGeom prst="rect">
            <a:avLst/>
          </a:prstGeom>
        </p:spPr>
      </p:pic>
      <p:sp>
        <p:nvSpPr>
          <p:cNvPr id="2" name="Title Placeholder 1"/>
          <p:cNvSpPr>
            <a:spLocks noGrp="1"/>
          </p:cNvSpPr>
          <p:nvPr>
            <p:ph type="title"/>
          </p:nvPr>
        </p:nvSpPr>
        <p:spPr>
          <a:xfrm>
            <a:off x="457200" y="316800"/>
            <a:ext cx="8229600" cy="766762"/>
          </a:xfrm>
          <a:prstGeom prst="rect">
            <a:avLst/>
          </a:prstGeom>
        </p:spPr>
        <p:txBody>
          <a:bodyPr vert="horz" lIns="0" tIns="0" rIns="0" bIns="0" rtlCol="0" anchor="t" anchorCtr="0">
            <a:no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1890000"/>
            <a:ext cx="8229600" cy="4165200"/>
          </a:xfrm>
          <a:prstGeom prst="rect">
            <a:avLst/>
          </a:prstGeom>
        </p:spPr>
        <p:txBody>
          <a:bodyPr vert="horz" lIns="0" tIns="0" rIns="0" bIns="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4"/>
          </p:nvPr>
        </p:nvSpPr>
        <p:spPr>
          <a:xfrm>
            <a:off x="8140700" y="6372000"/>
            <a:ext cx="546100" cy="247650"/>
          </a:xfrm>
          <a:prstGeom prst="rect">
            <a:avLst/>
          </a:prstGeom>
        </p:spPr>
        <p:txBody>
          <a:bodyPr vert="horz" lIns="0" tIns="0" rIns="0" bIns="0" rtlCol="0" anchor="t" anchorCtr="0"/>
          <a:lstStyle>
            <a:lvl1pPr algn="r">
              <a:defRPr sz="1100">
                <a:solidFill>
                  <a:schemeClr val="bg1"/>
                </a:solidFill>
                <a:latin typeface="Arial"/>
                <a:cs typeface="Arial"/>
              </a:defRPr>
            </a:lvl1pPr>
          </a:lstStyle>
          <a:p>
            <a:fld id="{66B96F3A-B655-404E-B281-AF69DD8A31B0}" type="slidenum">
              <a:rPr lang="en-US" smtClean="0"/>
              <a:pPr/>
              <a:t>‹#›</a:t>
            </a:fld>
            <a:endParaRPr lang="en-US" dirty="0"/>
          </a:p>
        </p:txBody>
      </p:sp>
    </p:spTree>
    <p:extLst>
      <p:ext uri="{BB962C8B-B14F-4D97-AF65-F5344CB8AC3E}">
        <p14:creationId xmlns:p14="http://schemas.microsoft.com/office/powerpoint/2010/main" val="3388852394"/>
      </p:ext>
    </p:extLst>
  </p:cSld>
  <p:clrMap bg1="lt1" tx1="dk1" bg2="lt2" tx2="dk2" accent1="accent1" accent2="accent2" accent3="accent3" accent4="accent4" accent5="accent5" accent6="accent6" hlink="hlink" folHlink="folHlink"/>
  <p:sldLayoutIdLst>
    <p:sldLayoutId id="2147483706" r:id="rId1"/>
    <p:sldLayoutId id="2147483722"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Lst>
  <p:hf hdr="0" ftr="0" dt="0"/>
  <p:txStyles>
    <p:titleStyle>
      <a:lvl1pPr algn="l" defTabSz="457200" rtl="0" eaLnBrk="1" latinLnBrk="0" hangingPunct="1">
        <a:spcBef>
          <a:spcPct val="0"/>
        </a:spcBef>
        <a:buNone/>
        <a:defRPr sz="4000" kern="1200">
          <a:solidFill>
            <a:schemeClr val="tx2"/>
          </a:solidFill>
          <a:latin typeface="+mj-lt"/>
          <a:ea typeface="+mj-ea"/>
          <a:cs typeface="+mj-cs"/>
        </a:defRPr>
      </a:lvl1pPr>
    </p:titleStyle>
    <p:bodyStyle>
      <a:lvl1pPr marL="252000" indent="-252000" algn="l" defTabSz="457200" rtl="0" eaLnBrk="1" latinLnBrk="0" hangingPunct="1">
        <a:spcBef>
          <a:spcPts val="0"/>
        </a:spcBef>
        <a:spcAft>
          <a:spcPts val="600"/>
        </a:spcAft>
        <a:buClr>
          <a:schemeClr val="tx2"/>
        </a:buClr>
        <a:buFont typeface="Arial"/>
        <a:buChar char="•"/>
        <a:defRPr sz="1800" kern="1200">
          <a:solidFill>
            <a:schemeClr val="accent4"/>
          </a:solidFill>
          <a:latin typeface="+mn-lt"/>
          <a:ea typeface="+mn-ea"/>
          <a:cs typeface="+mn-cs"/>
        </a:defRPr>
      </a:lvl1pPr>
      <a:lvl2pPr marL="594000" indent="-288000" algn="l" defTabSz="457200" rtl="0" eaLnBrk="1" latinLnBrk="0" hangingPunct="1">
        <a:spcBef>
          <a:spcPts val="0"/>
        </a:spcBef>
        <a:spcAft>
          <a:spcPts val="600"/>
        </a:spcAft>
        <a:buClr>
          <a:schemeClr val="tx2"/>
        </a:buClr>
        <a:buFont typeface="Arial"/>
        <a:buChar char="–"/>
        <a:defRPr sz="1600" kern="1200">
          <a:solidFill>
            <a:schemeClr val="accent4"/>
          </a:solidFill>
          <a:latin typeface="+mn-lt"/>
          <a:ea typeface="+mn-ea"/>
          <a:cs typeface="+mn-cs"/>
        </a:defRPr>
      </a:lvl2pPr>
      <a:lvl3pPr marL="828000" indent="-216000" algn="l" defTabSz="457200" rtl="0" eaLnBrk="1" latinLnBrk="0" hangingPunct="1">
        <a:spcBef>
          <a:spcPts val="0"/>
        </a:spcBef>
        <a:spcAft>
          <a:spcPts val="600"/>
        </a:spcAft>
        <a:buClr>
          <a:schemeClr val="tx2"/>
        </a:buClr>
        <a:buFont typeface="Arial"/>
        <a:buChar char="•"/>
        <a:defRPr sz="1400" kern="1200">
          <a:solidFill>
            <a:schemeClr val="accent4"/>
          </a:solidFill>
          <a:latin typeface="+mn-lt"/>
          <a:ea typeface="+mn-ea"/>
          <a:cs typeface="+mn-cs"/>
        </a:defRPr>
      </a:lvl3pPr>
      <a:lvl4pPr marL="1116000" indent="-252000" algn="l" defTabSz="457200" rtl="0" eaLnBrk="1" latinLnBrk="0" hangingPunct="1">
        <a:spcBef>
          <a:spcPts val="0"/>
        </a:spcBef>
        <a:spcAft>
          <a:spcPts val="600"/>
        </a:spcAft>
        <a:buClr>
          <a:schemeClr val="tx2"/>
        </a:buClr>
        <a:buFont typeface="Arial"/>
        <a:buChar char="–"/>
        <a:defRPr sz="1200" kern="1200">
          <a:solidFill>
            <a:schemeClr val="accent4"/>
          </a:solidFill>
          <a:latin typeface="+mn-lt"/>
          <a:ea typeface="+mn-ea"/>
          <a:cs typeface="+mn-cs"/>
        </a:defRPr>
      </a:lvl4pPr>
      <a:lvl5pPr marL="1332000" indent="-216000" algn="l" defTabSz="457200" rtl="0" eaLnBrk="1" latinLnBrk="0" hangingPunct="1">
        <a:spcBef>
          <a:spcPts val="0"/>
        </a:spcBef>
        <a:spcAft>
          <a:spcPts val="600"/>
        </a:spcAft>
        <a:buClr>
          <a:schemeClr val="tx2"/>
        </a:buClr>
        <a:buFont typeface="Arial"/>
        <a:buChar char="»"/>
        <a:defRPr sz="1000" kern="1200">
          <a:solidFill>
            <a:schemeClr val="accent4"/>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6282000"/>
            <a:ext cx="9143999" cy="359663"/>
          </a:xfrm>
          <a:prstGeom prst="rect">
            <a:avLst/>
          </a:prstGeom>
        </p:spPr>
      </p:pic>
      <p:sp>
        <p:nvSpPr>
          <p:cNvPr id="2" name="Title Placeholder 1"/>
          <p:cNvSpPr>
            <a:spLocks noGrp="1"/>
          </p:cNvSpPr>
          <p:nvPr>
            <p:ph type="title"/>
          </p:nvPr>
        </p:nvSpPr>
        <p:spPr>
          <a:xfrm>
            <a:off x="457200" y="316800"/>
            <a:ext cx="8229600" cy="766762"/>
          </a:xfrm>
          <a:prstGeom prst="rect">
            <a:avLst/>
          </a:prstGeom>
        </p:spPr>
        <p:txBody>
          <a:bodyPr vert="horz" lIns="0" tIns="0" rIns="0" bIns="0" rtlCol="0" anchor="t" anchorCtr="0">
            <a:no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1890000"/>
            <a:ext cx="8229600" cy="4165200"/>
          </a:xfrm>
          <a:prstGeom prst="rect">
            <a:avLst/>
          </a:prstGeom>
        </p:spPr>
        <p:txBody>
          <a:bodyPr vert="horz" lIns="0" tIns="0" rIns="0" bIns="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4"/>
          </p:nvPr>
        </p:nvSpPr>
        <p:spPr>
          <a:xfrm>
            <a:off x="8140700" y="6372000"/>
            <a:ext cx="546100" cy="247650"/>
          </a:xfrm>
          <a:prstGeom prst="rect">
            <a:avLst/>
          </a:prstGeom>
        </p:spPr>
        <p:txBody>
          <a:bodyPr vert="horz" lIns="0" tIns="0" rIns="0" bIns="0" rtlCol="0" anchor="t" anchorCtr="0"/>
          <a:lstStyle>
            <a:lvl1pPr algn="r">
              <a:defRPr sz="1100">
                <a:solidFill>
                  <a:schemeClr val="bg1"/>
                </a:solidFill>
                <a:latin typeface="Arial"/>
                <a:cs typeface="Arial"/>
              </a:defRPr>
            </a:lvl1pPr>
          </a:lstStyle>
          <a:p>
            <a:fld id="{66B96F3A-B655-404E-B281-AF69DD8A31B0}"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024442193"/>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Lst>
  <p:hf hdr="0" ftr="0" dt="0"/>
  <p:txStyles>
    <p:titleStyle>
      <a:lvl1pPr algn="l" defTabSz="457200" rtl="0" eaLnBrk="1" latinLnBrk="0" hangingPunct="1">
        <a:spcBef>
          <a:spcPct val="0"/>
        </a:spcBef>
        <a:buNone/>
        <a:defRPr sz="4000" kern="1200">
          <a:solidFill>
            <a:schemeClr val="tx2"/>
          </a:solidFill>
          <a:latin typeface="+mj-lt"/>
          <a:ea typeface="+mj-ea"/>
          <a:cs typeface="+mj-cs"/>
        </a:defRPr>
      </a:lvl1pPr>
    </p:titleStyle>
    <p:bodyStyle>
      <a:lvl1pPr marL="252000" indent="-252000" algn="l" defTabSz="457200" rtl="0" eaLnBrk="1" latinLnBrk="0" hangingPunct="1">
        <a:spcBef>
          <a:spcPts val="0"/>
        </a:spcBef>
        <a:spcAft>
          <a:spcPts val="600"/>
        </a:spcAft>
        <a:buClr>
          <a:schemeClr val="tx2"/>
        </a:buClr>
        <a:buFont typeface="Arial"/>
        <a:buChar char="•"/>
        <a:defRPr sz="1800" kern="1200">
          <a:solidFill>
            <a:schemeClr val="accent4"/>
          </a:solidFill>
          <a:latin typeface="+mn-lt"/>
          <a:ea typeface="+mn-ea"/>
          <a:cs typeface="+mn-cs"/>
        </a:defRPr>
      </a:lvl1pPr>
      <a:lvl2pPr marL="594000" indent="-288000" algn="l" defTabSz="457200" rtl="0" eaLnBrk="1" latinLnBrk="0" hangingPunct="1">
        <a:spcBef>
          <a:spcPts val="0"/>
        </a:spcBef>
        <a:spcAft>
          <a:spcPts val="600"/>
        </a:spcAft>
        <a:buClr>
          <a:schemeClr val="tx2"/>
        </a:buClr>
        <a:buFont typeface="Arial"/>
        <a:buChar char="–"/>
        <a:defRPr sz="1600" kern="1200">
          <a:solidFill>
            <a:schemeClr val="accent4"/>
          </a:solidFill>
          <a:latin typeface="+mn-lt"/>
          <a:ea typeface="+mn-ea"/>
          <a:cs typeface="+mn-cs"/>
        </a:defRPr>
      </a:lvl2pPr>
      <a:lvl3pPr marL="828000" indent="-216000" algn="l" defTabSz="457200" rtl="0" eaLnBrk="1" latinLnBrk="0" hangingPunct="1">
        <a:spcBef>
          <a:spcPts val="0"/>
        </a:spcBef>
        <a:spcAft>
          <a:spcPts val="600"/>
        </a:spcAft>
        <a:buClr>
          <a:schemeClr val="tx2"/>
        </a:buClr>
        <a:buFont typeface="Arial"/>
        <a:buChar char="•"/>
        <a:defRPr sz="1400" kern="1200">
          <a:solidFill>
            <a:schemeClr val="accent4"/>
          </a:solidFill>
          <a:latin typeface="+mn-lt"/>
          <a:ea typeface="+mn-ea"/>
          <a:cs typeface="+mn-cs"/>
        </a:defRPr>
      </a:lvl3pPr>
      <a:lvl4pPr marL="1116000" indent="-252000" algn="l" defTabSz="457200" rtl="0" eaLnBrk="1" latinLnBrk="0" hangingPunct="1">
        <a:spcBef>
          <a:spcPts val="0"/>
        </a:spcBef>
        <a:spcAft>
          <a:spcPts val="600"/>
        </a:spcAft>
        <a:buClr>
          <a:schemeClr val="tx2"/>
        </a:buClr>
        <a:buFont typeface="Arial"/>
        <a:buChar char="–"/>
        <a:defRPr sz="1200" kern="1200">
          <a:solidFill>
            <a:schemeClr val="accent4"/>
          </a:solidFill>
          <a:latin typeface="+mn-lt"/>
          <a:ea typeface="+mn-ea"/>
          <a:cs typeface="+mn-cs"/>
        </a:defRPr>
      </a:lvl4pPr>
      <a:lvl5pPr marL="1332000" indent="-216000" algn="l" defTabSz="457200" rtl="0" eaLnBrk="1" latinLnBrk="0" hangingPunct="1">
        <a:spcBef>
          <a:spcPts val="0"/>
        </a:spcBef>
        <a:spcAft>
          <a:spcPts val="600"/>
        </a:spcAft>
        <a:buClr>
          <a:schemeClr val="tx2"/>
        </a:buClr>
        <a:buFont typeface="Arial"/>
        <a:buChar char="»"/>
        <a:defRPr sz="1000" kern="1200">
          <a:solidFill>
            <a:schemeClr val="accent4"/>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6282000"/>
            <a:ext cx="9143999" cy="359663"/>
          </a:xfrm>
          <a:prstGeom prst="rect">
            <a:avLst/>
          </a:prstGeom>
        </p:spPr>
      </p:pic>
      <p:sp>
        <p:nvSpPr>
          <p:cNvPr id="2" name="Title Placeholder 1"/>
          <p:cNvSpPr>
            <a:spLocks noGrp="1"/>
          </p:cNvSpPr>
          <p:nvPr>
            <p:ph type="title"/>
          </p:nvPr>
        </p:nvSpPr>
        <p:spPr>
          <a:xfrm>
            <a:off x="457200" y="316800"/>
            <a:ext cx="8229600" cy="766762"/>
          </a:xfrm>
          <a:prstGeom prst="rect">
            <a:avLst/>
          </a:prstGeom>
        </p:spPr>
        <p:txBody>
          <a:bodyPr vert="horz" lIns="0" tIns="0" rIns="0" bIns="0" rtlCol="0" anchor="t" anchorCtr="0">
            <a:no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1890000"/>
            <a:ext cx="8229600" cy="4165200"/>
          </a:xfrm>
          <a:prstGeom prst="rect">
            <a:avLst/>
          </a:prstGeom>
        </p:spPr>
        <p:txBody>
          <a:bodyPr vert="horz" lIns="0" tIns="0" rIns="0" bIns="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4"/>
          </p:nvPr>
        </p:nvSpPr>
        <p:spPr>
          <a:xfrm>
            <a:off x="8140700" y="6372000"/>
            <a:ext cx="546100" cy="247650"/>
          </a:xfrm>
          <a:prstGeom prst="rect">
            <a:avLst/>
          </a:prstGeom>
        </p:spPr>
        <p:txBody>
          <a:bodyPr vert="horz" lIns="0" tIns="0" rIns="0" bIns="0" rtlCol="0" anchor="t" anchorCtr="0"/>
          <a:lstStyle>
            <a:lvl1pPr algn="r">
              <a:defRPr sz="1100">
                <a:solidFill>
                  <a:schemeClr val="bg1"/>
                </a:solidFill>
                <a:latin typeface="Arial"/>
                <a:cs typeface="Arial"/>
              </a:defRPr>
            </a:lvl1pPr>
          </a:lstStyle>
          <a:p>
            <a:fld id="{66B96F3A-B655-404E-B281-AF69DD8A31B0}"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22621649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Lst>
  <p:hf hdr="0" ftr="0" dt="0"/>
  <p:txStyles>
    <p:titleStyle>
      <a:lvl1pPr algn="l" defTabSz="457200" rtl="0" eaLnBrk="1" latinLnBrk="0" hangingPunct="1">
        <a:spcBef>
          <a:spcPct val="0"/>
        </a:spcBef>
        <a:buNone/>
        <a:defRPr sz="4000" kern="1200">
          <a:solidFill>
            <a:schemeClr val="tx2"/>
          </a:solidFill>
          <a:latin typeface="+mj-lt"/>
          <a:ea typeface="+mj-ea"/>
          <a:cs typeface="+mj-cs"/>
        </a:defRPr>
      </a:lvl1pPr>
    </p:titleStyle>
    <p:bodyStyle>
      <a:lvl1pPr marL="252000" indent="-252000" algn="l" defTabSz="457200" rtl="0" eaLnBrk="1" latinLnBrk="0" hangingPunct="1">
        <a:spcBef>
          <a:spcPts val="0"/>
        </a:spcBef>
        <a:spcAft>
          <a:spcPts val="600"/>
        </a:spcAft>
        <a:buClr>
          <a:schemeClr val="tx2"/>
        </a:buClr>
        <a:buFont typeface="Arial"/>
        <a:buChar char="•"/>
        <a:defRPr sz="1800" kern="1200">
          <a:solidFill>
            <a:schemeClr val="accent4"/>
          </a:solidFill>
          <a:latin typeface="+mn-lt"/>
          <a:ea typeface="+mn-ea"/>
          <a:cs typeface="+mn-cs"/>
        </a:defRPr>
      </a:lvl1pPr>
      <a:lvl2pPr marL="594000" indent="-288000" algn="l" defTabSz="457200" rtl="0" eaLnBrk="1" latinLnBrk="0" hangingPunct="1">
        <a:spcBef>
          <a:spcPts val="0"/>
        </a:spcBef>
        <a:spcAft>
          <a:spcPts val="600"/>
        </a:spcAft>
        <a:buClr>
          <a:schemeClr val="tx2"/>
        </a:buClr>
        <a:buFont typeface="Arial"/>
        <a:buChar char="–"/>
        <a:defRPr sz="1600" kern="1200">
          <a:solidFill>
            <a:schemeClr val="accent4"/>
          </a:solidFill>
          <a:latin typeface="+mn-lt"/>
          <a:ea typeface="+mn-ea"/>
          <a:cs typeface="+mn-cs"/>
        </a:defRPr>
      </a:lvl2pPr>
      <a:lvl3pPr marL="828000" indent="-216000" algn="l" defTabSz="457200" rtl="0" eaLnBrk="1" latinLnBrk="0" hangingPunct="1">
        <a:spcBef>
          <a:spcPts val="0"/>
        </a:spcBef>
        <a:spcAft>
          <a:spcPts val="600"/>
        </a:spcAft>
        <a:buClr>
          <a:schemeClr val="tx2"/>
        </a:buClr>
        <a:buFont typeface="Arial"/>
        <a:buChar char="•"/>
        <a:defRPr sz="1400" kern="1200">
          <a:solidFill>
            <a:schemeClr val="accent4"/>
          </a:solidFill>
          <a:latin typeface="+mn-lt"/>
          <a:ea typeface="+mn-ea"/>
          <a:cs typeface="+mn-cs"/>
        </a:defRPr>
      </a:lvl3pPr>
      <a:lvl4pPr marL="1116000" indent="-252000" algn="l" defTabSz="457200" rtl="0" eaLnBrk="1" latinLnBrk="0" hangingPunct="1">
        <a:spcBef>
          <a:spcPts val="0"/>
        </a:spcBef>
        <a:spcAft>
          <a:spcPts val="600"/>
        </a:spcAft>
        <a:buClr>
          <a:schemeClr val="tx2"/>
        </a:buClr>
        <a:buFont typeface="Arial"/>
        <a:buChar char="–"/>
        <a:defRPr sz="1200" kern="1200">
          <a:solidFill>
            <a:schemeClr val="accent4"/>
          </a:solidFill>
          <a:latin typeface="+mn-lt"/>
          <a:ea typeface="+mn-ea"/>
          <a:cs typeface="+mn-cs"/>
        </a:defRPr>
      </a:lvl4pPr>
      <a:lvl5pPr marL="1332000" indent="-216000" algn="l" defTabSz="457200" rtl="0" eaLnBrk="1" latinLnBrk="0" hangingPunct="1">
        <a:spcBef>
          <a:spcPts val="0"/>
        </a:spcBef>
        <a:spcAft>
          <a:spcPts val="600"/>
        </a:spcAft>
        <a:buClr>
          <a:schemeClr val="tx2"/>
        </a:buClr>
        <a:buFont typeface="Arial"/>
        <a:buChar char="»"/>
        <a:defRPr sz="1000" kern="1200">
          <a:solidFill>
            <a:schemeClr val="accent4"/>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6282000"/>
            <a:ext cx="9143999" cy="359663"/>
          </a:xfrm>
          <a:prstGeom prst="rect">
            <a:avLst/>
          </a:prstGeom>
        </p:spPr>
      </p:pic>
      <p:sp>
        <p:nvSpPr>
          <p:cNvPr id="2" name="Title Placeholder 1"/>
          <p:cNvSpPr>
            <a:spLocks noGrp="1"/>
          </p:cNvSpPr>
          <p:nvPr>
            <p:ph type="title"/>
          </p:nvPr>
        </p:nvSpPr>
        <p:spPr>
          <a:xfrm>
            <a:off x="457200" y="316800"/>
            <a:ext cx="8229600" cy="766762"/>
          </a:xfrm>
          <a:prstGeom prst="rect">
            <a:avLst/>
          </a:prstGeom>
        </p:spPr>
        <p:txBody>
          <a:bodyPr vert="horz" lIns="0" tIns="0" rIns="0" bIns="0" rtlCol="0" anchor="t" anchorCtr="0">
            <a:no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1890000"/>
            <a:ext cx="8229600" cy="4165200"/>
          </a:xfrm>
          <a:prstGeom prst="rect">
            <a:avLst/>
          </a:prstGeom>
        </p:spPr>
        <p:txBody>
          <a:bodyPr vert="horz" lIns="0" tIns="0" rIns="0" bIns="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4"/>
          </p:nvPr>
        </p:nvSpPr>
        <p:spPr>
          <a:xfrm>
            <a:off x="8140700" y="6372000"/>
            <a:ext cx="546100" cy="247650"/>
          </a:xfrm>
          <a:prstGeom prst="rect">
            <a:avLst/>
          </a:prstGeom>
        </p:spPr>
        <p:txBody>
          <a:bodyPr vert="horz" lIns="0" tIns="0" rIns="0" bIns="0" rtlCol="0" anchor="t" anchorCtr="0"/>
          <a:lstStyle>
            <a:lvl1pPr algn="r">
              <a:defRPr sz="1100">
                <a:solidFill>
                  <a:schemeClr val="bg1"/>
                </a:solidFill>
                <a:latin typeface="Arial"/>
                <a:cs typeface="Arial"/>
              </a:defRPr>
            </a:lvl1pPr>
          </a:lstStyle>
          <a:p>
            <a:fld id="{66B96F3A-B655-404E-B281-AF69DD8A31B0}"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048167324"/>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Lst>
  <p:hf hdr="0" ftr="0" dt="0"/>
  <p:txStyles>
    <p:titleStyle>
      <a:lvl1pPr algn="l" defTabSz="457200" rtl="0" eaLnBrk="1" latinLnBrk="0" hangingPunct="1">
        <a:spcBef>
          <a:spcPct val="0"/>
        </a:spcBef>
        <a:buNone/>
        <a:defRPr sz="4000" kern="1200">
          <a:solidFill>
            <a:schemeClr val="tx2"/>
          </a:solidFill>
          <a:latin typeface="+mj-lt"/>
          <a:ea typeface="+mj-ea"/>
          <a:cs typeface="+mj-cs"/>
        </a:defRPr>
      </a:lvl1pPr>
    </p:titleStyle>
    <p:bodyStyle>
      <a:lvl1pPr marL="252000" indent="-252000" algn="l" defTabSz="457200" rtl="0" eaLnBrk="1" latinLnBrk="0" hangingPunct="1">
        <a:spcBef>
          <a:spcPts val="0"/>
        </a:spcBef>
        <a:spcAft>
          <a:spcPts val="600"/>
        </a:spcAft>
        <a:buClr>
          <a:schemeClr val="tx2"/>
        </a:buClr>
        <a:buFont typeface="Arial"/>
        <a:buChar char="•"/>
        <a:defRPr sz="1800" kern="1200">
          <a:solidFill>
            <a:schemeClr val="accent4"/>
          </a:solidFill>
          <a:latin typeface="+mn-lt"/>
          <a:ea typeface="+mn-ea"/>
          <a:cs typeface="+mn-cs"/>
        </a:defRPr>
      </a:lvl1pPr>
      <a:lvl2pPr marL="594000" indent="-288000" algn="l" defTabSz="457200" rtl="0" eaLnBrk="1" latinLnBrk="0" hangingPunct="1">
        <a:spcBef>
          <a:spcPts val="0"/>
        </a:spcBef>
        <a:spcAft>
          <a:spcPts val="600"/>
        </a:spcAft>
        <a:buClr>
          <a:schemeClr val="tx2"/>
        </a:buClr>
        <a:buFont typeface="Arial"/>
        <a:buChar char="–"/>
        <a:defRPr sz="1600" kern="1200">
          <a:solidFill>
            <a:schemeClr val="accent4"/>
          </a:solidFill>
          <a:latin typeface="+mn-lt"/>
          <a:ea typeface="+mn-ea"/>
          <a:cs typeface="+mn-cs"/>
        </a:defRPr>
      </a:lvl2pPr>
      <a:lvl3pPr marL="828000" indent="-216000" algn="l" defTabSz="457200" rtl="0" eaLnBrk="1" latinLnBrk="0" hangingPunct="1">
        <a:spcBef>
          <a:spcPts val="0"/>
        </a:spcBef>
        <a:spcAft>
          <a:spcPts val="600"/>
        </a:spcAft>
        <a:buClr>
          <a:schemeClr val="tx2"/>
        </a:buClr>
        <a:buFont typeface="Arial"/>
        <a:buChar char="•"/>
        <a:defRPr sz="1400" kern="1200">
          <a:solidFill>
            <a:schemeClr val="accent4"/>
          </a:solidFill>
          <a:latin typeface="+mn-lt"/>
          <a:ea typeface="+mn-ea"/>
          <a:cs typeface="+mn-cs"/>
        </a:defRPr>
      </a:lvl3pPr>
      <a:lvl4pPr marL="1116000" indent="-252000" algn="l" defTabSz="457200" rtl="0" eaLnBrk="1" latinLnBrk="0" hangingPunct="1">
        <a:spcBef>
          <a:spcPts val="0"/>
        </a:spcBef>
        <a:spcAft>
          <a:spcPts val="600"/>
        </a:spcAft>
        <a:buClr>
          <a:schemeClr val="tx2"/>
        </a:buClr>
        <a:buFont typeface="Arial"/>
        <a:buChar char="–"/>
        <a:defRPr sz="1200" kern="1200">
          <a:solidFill>
            <a:schemeClr val="accent4"/>
          </a:solidFill>
          <a:latin typeface="+mn-lt"/>
          <a:ea typeface="+mn-ea"/>
          <a:cs typeface="+mn-cs"/>
        </a:defRPr>
      </a:lvl4pPr>
      <a:lvl5pPr marL="1332000" indent="-216000" algn="l" defTabSz="457200" rtl="0" eaLnBrk="1" latinLnBrk="0" hangingPunct="1">
        <a:spcBef>
          <a:spcPts val="0"/>
        </a:spcBef>
        <a:spcAft>
          <a:spcPts val="600"/>
        </a:spcAft>
        <a:buClr>
          <a:schemeClr val="tx2"/>
        </a:buClr>
        <a:buFont typeface="Arial"/>
        <a:buChar char="»"/>
        <a:defRPr sz="1000" kern="1200">
          <a:solidFill>
            <a:schemeClr val="accent4"/>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6282000"/>
            <a:ext cx="9143999" cy="359663"/>
          </a:xfrm>
          <a:prstGeom prst="rect">
            <a:avLst/>
          </a:prstGeom>
        </p:spPr>
      </p:pic>
      <p:sp>
        <p:nvSpPr>
          <p:cNvPr id="2" name="Title Placeholder 1"/>
          <p:cNvSpPr>
            <a:spLocks noGrp="1"/>
          </p:cNvSpPr>
          <p:nvPr>
            <p:ph type="title"/>
          </p:nvPr>
        </p:nvSpPr>
        <p:spPr>
          <a:xfrm>
            <a:off x="457200" y="316800"/>
            <a:ext cx="8229600" cy="766762"/>
          </a:xfrm>
          <a:prstGeom prst="rect">
            <a:avLst/>
          </a:prstGeom>
        </p:spPr>
        <p:txBody>
          <a:bodyPr vert="horz" lIns="0" tIns="0" rIns="0" bIns="0" rtlCol="0" anchor="t" anchorCtr="0">
            <a:no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1890000"/>
            <a:ext cx="8229600" cy="4165200"/>
          </a:xfrm>
          <a:prstGeom prst="rect">
            <a:avLst/>
          </a:prstGeom>
        </p:spPr>
        <p:txBody>
          <a:bodyPr vert="horz" lIns="0" tIns="0" rIns="0" bIns="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Slide Number Placeholder 5"/>
          <p:cNvSpPr>
            <a:spLocks noGrp="1"/>
          </p:cNvSpPr>
          <p:nvPr>
            <p:ph type="sldNum" sz="quarter" idx="4"/>
          </p:nvPr>
        </p:nvSpPr>
        <p:spPr>
          <a:xfrm>
            <a:off x="8140700" y="6372000"/>
            <a:ext cx="546100" cy="247650"/>
          </a:xfrm>
          <a:prstGeom prst="rect">
            <a:avLst/>
          </a:prstGeom>
        </p:spPr>
        <p:txBody>
          <a:bodyPr vert="horz" lIns="0" tIns="0" rIns="0" bIns="0" rtlCol="0" anchor="t" anchorCtr="0"/>
          <a:lstStyle>
            <a:lvl1pPr algn="r">
              <a:defRPr sz="1100">
                <a:solidFill>
                  <a:schemeClr val="bg1"/>
                </a:solidFill>
                <a:latin typeface="Arial"/>
                <a:cs typeface="Arial"/>
              </a:defRPr>
            </a:lvl1pPr>
          </a:lstStyle>
          <a:p>
            <a:fld id="{66B96F3A-B655-404E-B281-AF69DD8A31B0}"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850961419"/>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Lst>
  <p:hf hdr="0" ftr="0" dt="0"/>
  <p:txStyles>
    <p:titleStyle>
      <a:lvl1pPr algn="l" defTabSz="457200" rtl="0" eaLnBrk="1" latinLnBrk="0" hangingPunct="1">
        <a:spcBef>
          <a:spcPct val="0"/>
        </a:spcBef>
        <a:buNone/>
        <a:defRPr sz="4000" kern="1200">
          <a:solidFill>
            <a:schemeClr val="tx2"/>
          </a:solidFill>
          <a:latin typeface="+mj-lt"/>
          <a:ea typeface="+mj-ea"/>
          <a:cs typeface="+mj-cs"/>
        </a:defRPr>
      </a:lvl1pPr>
    </p:titleStyle>
    <p:bodyStyle>
      <a:lvl1pPr marL="252000" indent="-252000" algn="l" defTabSz="457200" rtl="0" eaLnBrk="1" latinLnBrk="0" hangingPunct="1">
        <a:spcBef>
          <a:spcPts val="0"/>
        </a:spcBef>
        <a:spcAft>
          <a:spcPts val="600"/>
        </a:spcAft>
        <a:buClr>
          <a:schemeClr val="tx2"/>
        </a:buClr>
        <a:buFont typeface="Arial"/>
        <a:buChar char="•"/>
        <a:defRPr sz="1800" kern="1200">
          <a:solidFill>
            <a:schemeClr val="accent4"/>
          </a:solidFill>
          <a:latin typeface="+mn-lt"/>
          <a:ea typeface="+mn-ea"/>
          <a:cs typeface="+mn-cs"/>
        </a:defRPr>
      </a:lvl1pPr>
      <a:lvl2pPr marL="594000" indent="-288000" algn="l" defTabSz="457200" rtl="0" eaLnBrk="1" latinLnBrk="0" hangingPunct="1">
        <a:spcBef>
          <a:spcPts val="0"/>
        </a:spcBef>
        <a:spcAft>
          <a:spcPts val="600"/>
        </a:spcAft>
        <a:buClr>
          <a:schemeClr val="tx2"/>
        </a:buClr>
        <a:buFont typeface="Arial"/>
        <a:buChar char="–"/>
        <a:defRPr sz="1600" kern="1200">
          <a:solidFill>
            <a:schemeClr val="accent4"/>
          </a:solidFill>
          <a:latin typeface="+mn-lt"/>
          <a:ea typeface="+mn-ea"/>
          <a:cs typeface="+mn-cs"/>
        </a:defRPr>
      </a:lvl2pPr>
      <a:lvl3pPr marL="828000" indent="-216000" algn="l" defTabSz="457200" rtl="0" eaLnBrk="1" latinLnBrk="0" hangingPunct="1">
        <a:spcBef>
          <a:spcPts val="0"/>
        </a:spcBef>
        <a:spcAft>
          <a:spcPts val="600"/>
        </a:spcAft>
        <a:buClr>
          <a:schemeClr val="tx2"/>
        </a:buClr>
        <a:buFont typeface="Arial"/>
        <a:buChar char="•"/>
        <a:defRPr sz="1400" kern="1200">
          <a:solidFill>
            <a:schemeClr val="accent4"/>
          </a:solidFill>
          <a:latin typeface="+mn-lt"/>
          <a:ea typeface="+mn-ea"/>
          <a:cs typeface="+mn-cs"/>
        </a:defRPr>
      </a:lvl3pPr>
      <a:lvl4pPr marL="1116000" indent="-252000" algn="l" defTabSz="457200" rtl="0" eaLnBrk="1" latinLnBrk="0" hangingPunct="1">
        <a:spcBef>
          <a:spcPts val="0"/>
        </a:spcBef>
        <a:spcAft>
          <a:spcPts val="600"/>
        </a:spcAft>
        <a:buClr>
          <a:schemeClr val="tx2"/>
        </a:buClr>
        <a:buFont typeface="Arial"/>
        <a:buChar char="–"/>
        <a:defRPr sz="1200" kern="1200">
          <a:solidFill>
            <a:schemeClr val="accent4"/>
          </a:solidFill>
          <a:latin typeface="+mn-lt"/>
          <a:ea typeface="+mn-ea"/>
          <a:cs typeface="+mn-cs"/>
        </a:defRPr>
      </a:lvl4pPr>
      <a:lvl5pPr marL="1332000" indent="-216000" algn="l" defTabSz="457200" rtl="0" eaLnBrk="1" latinLnBrk="0" hangingPunct="1">
        <a:spcBef>
          <a:spcPts val="0"/>
        </a:spcBef>
        <a:spcAft>
          <a:spcPts val="600"/>
        </a:spcAft>
        <a:buClr>
          <a:schemeClr val="tx2"/>
        </a:buClr>
        <a:buFont typeface="Arial"/>
        <a:buChar char="»"/>
        <a:defRPr sz="1000" kern="1200">
          <a:solidFill>
            <a:schemeClr val="accent4"/>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13"/>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7" name="think-cell Slide" r:id="rId14" imgW="490" imgH="504" progId="TCLayout.ActiveDocument.1">
                  <p:embed/>
                </p:oleObj>
              </mc:Choice>
              <mc:Fallback>
                <p:oleObj name="think-cell Slide" r:id="rId14" imgW="490" imgH="504" progId="TCLayout.ActiveDocument.1">
                  <p:embed/>
                  <p:pic>
                    <p:nvPicPr>
                      <p:cNvPr id="0" name=""/>
                      <p:cNvPicPr/>
                      <p:nvPr/>
                    </p:nvPicPr>
                    <p:blipFill>
                      <a:blip r:embed="rId15"/>
                      <a:stretch>
                        <a:fillRect/>
                      </a:stretch>
                    </p:blipFill>
                    <p:spPr>
                      <a:xfrm>
                        <a:off x="1588" y="1588"/>
                        <a:ext cx="1587" cy="1587"/>
                      </a:xfrm>
                      <a:prstGeom prst="rect">
                        <a:avLst/>
                      </a:prstGeom>
                    </p:spPr>
                  </p:pic>
                </p:oleObj>
              </mc:Fallback>
            </mc:AlternateContent>
          </a:graphicData>
        </a:graphic>
      </p:graphicFrame>
      <p:pic>
        <p:nvPicPr>
          <p:cNvPr id="4" name="Picture 3"/>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0" y="6282000"/>
            <a:ext cx="9143999" cy="359663"/>
          </a:xfrm>
          <a:prstGeom prst="rect">
            <a:avLst/>
          </a:prstGeom>
        </p:spPr>
      </p:pic>
      <p:sp>
        <p:nvSpPr>
          <p:cNvPr id="2" name="Title Placeholder 1"/>
          <p:cNvSpPr>
            <a:spLocks noGrp="1"/>
          </p:cNvSpPr>
          <p:nvPr>
            <p:ph type="title"/>
          </p:nvPr>
        </p:nvSpPr>
        <p:spPr>
          <a:xfrm>
            <a:off x="457200" y="316800"/>
            <a:ext cx="8229600" cy="766762"/>
          </a:xfrm>
          <a:prstGeom prst="rect">
            <a:avLst/>
          </a:prstGeom>
        </p:spPr>
        <p:txBody>
          <a:bodyPr vert="horz" lIns="0" tIns="0" rIns="0" bIns="0" rtlCol="0" anchor="t" anchorCtr="0">
            <a:noAutofit/>
          </a:bodyPr>
          <a:lstStyle/>
          <a:p>
            <a:r>
              <a:rPr lang="en-AU" dirty="0"/>
              <a:t>Click to edit Master title style</a:t>
            </a:r>
            <a:endParaRPr lang="en-US" dirty="0"/>
          </a:p>
        </p:txBody>
      </p:sp>
      <p:sp>
        <p:nvSpPr>
          <p:cNvPr id="3" name="Text Placeholder 2"/>
          <p:cNvSpPr>
            <a:spLocks noGrp="1"/>
          </p:cNvSpPr>
          <p:nvPr>
            <p:ph type="body" idx="1"/>
          </p:nvPr>
        </p:nvSpPr>
        <p:spPr>
          <a:xfrm>
            <a:off x="457200" y="1890000"/>
            <a:ext cx="8229600" cy="4165200"/>
          </a:xfrm>
          <a:prstGeom prst="rect">
            <a:avLst/>
          </a:prstGeom>
        </p:spPr>
        <p:txBody>
          <a:bodyPr vert="horz" lIns="0" tIns="0" rIns="0" bIns="0"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6" name="Slide Number Placeholder 5"/>
          <p:cNvSpPr>
            <a:spLocks noGrp="1"/>
          </p:cNvSpPr>
          <p:nvPr>
            <p:ph type="sldNum" sz="quarter" idx="4"/>
          </p:nvPr>
        </p:nvSpPr>
        <p:spPr>
          <a:xfrm>
            <a:off x="8140700" y="6372000"/>
            <a:ext cx="546100" cy="247650"/>
          </a:xfrm>
          <a:prstGeom prst="rect">
            <a:avLst/>
          </a:prstGeom>
        </p:spPr>
        <p:txBody>
          <a:bodyPr vert="horz" lIns="0" tIns="0" rIns="0" bIns="0" rtlCol="0" anchor="t" anchorCtr="0"/>
          <a:lstStyle>
            <a:lvl1pPr algn="r">
              <a:defRPr sz="1100">
                <a:solidFill>
                  <a:schemeClr val="bg1"/>
                </a:solidFill>
                <a:latin typeface="Arial"/>
                <a:cs typeface="Arial"/>
              </a:defRPr>
            </a:lvl1pPr>
          </a:lstStyle>
          <a:p>
            <a:fld id="{66B96F3A-B655-404E-B281-AF69DD8A31B0}"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686573692"/>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Lst>
  <p:hf hdr="0" ftr="0" dt="0"/>
  <p:txStyles>
    <p:titleStyle>
      <a:lvl1pPr algn="l" defTabSz="457200" rtl="0" eaLnBrk="1" latinLnBrk="0" hangingPunct="1">
        <a:spcBef>
          <a:spcPct val="0"/>
        </a:spcBef>
        <a:buNone/>
        <a:defRPr sz="4000" kern="1200">
          <a:solidFill>
            <a:schemeClr val="tx2"/>
          </a:solidFill>
          <a:latin typeface="+mj-lt"/>
          <a:ea typeface="+mj-ea"/>
          <a:cs typeface="+mj-cs"/>
        </a:defRPr>
      </a:lvl1pPr>
    </p:titleStyle>
    <p:bodyStyle>
      <a:lvl1pPr marL="252000" indent="-252000" algn="l" defTabSz="457200" rtl="0" eaLnBrk="1" latinLnBrk="0" hangingPunct="1">
        <a:spcBef>
          <a:spcPts val="0"/>
        </a:spcBef>
        <a:spcAft>
          <a:spcPts val="600"/>
        </a:spcAft>
        <a:buClr>
          <a:schemeClr val="tx2"/>
        </a:buClr>
        <a:buFont typeface="Arial"/>
        <a:buChar char="•"/>
        <a:defRPr sz="1800" kern="1200">
          <a:solidFill>
            <a:schemeClr val="accent4"/>
          </a:solidFill>
          <a:latin typeface="+mn-lt"/>
          <a:ea typeface="+mn-ea"/>
          <a:cs typeface="+mn-cs"/>
        </a:defRPr>
      </a:lvl1pPr>
      <a:lvl2pPr marL="594000" indent="-288000" algn="l" defTabSz="457200" rtl="0" eaLnBrk="1" latinLnBrk="0" hangingPunct="1">
        <a:spcBef>
          <a:spcPts val="0"/>
        </a:spcBef>
        <a:spcAft>
          <a:spcPts val="600"/>
        </a:spcAft>
        <a:buClr>
          <a:schemeClr val="tx2"/>
        </a:buClr>
        <a:buFont typeface="Arial"/>
        <a:buChar char="–"/>
        <a:defRPr sz="1600" kern="1200">
          <a:solidFill>
            <a:schemeClr val="accent4"/>
          </a:solidFill>
          <a:latin typeface="+mn-lt"/>
          <a:ea typeface="+mn-ea"/>
          <a:cs typeface="+mn-cs"/>
        </a:defRPr>
      </a:lvl2pPr>
      <a:lvl3pPr marL="828000" indent="-216000" algn="l" defTabSz="457200" rtl="0" eaLnBrk="1" latinLnBrk="0" hangingPunct="1">
        <a:spcBef>
          <a:spcPts val="0"/>
        </a:spcBef>
        <a:spcAft>
          <a:spcPts val="600"/>
        </a:spcAft>
        <a:buClr>
          <a:schemeClr val="tx2"/>
        </a:buClr>
        <a:buFont typeface="Arial"/>
        <a:buChar char="•"/>
        <a:defRPr sz="1400" kern="1200">
          <a:solidFill>
            <a:schemeClr val="accent4"/>
          </a:solidFill>
          <a:latin typeface="+mn-lt"/>
          <a:ea typeface="+mn-ea"/>
          <a:cs typeface="+mn-cs"/>
        </a:defRPr>
      </a:lvl3pPr>
      <a:lvl4pPr marL="1116000" indent="-252000" algn="l" defTabSz="457200" rtl="0" eaLnBrk="1" latinLnBrk="0" hangingPunct="1">
        <a:spcBef>
          <a:spcPts val="0"/>
        </a:spcBef>
        <a:spcAft>
          <a:spcPts val="600"/>
        </a:spcAft>
        <a:buClr>
          <a:schemeClr val="tx2"/>
        </a:buClr>
        <a:buFont typeface="Arial"/>
        <a:buChar char="–"/>
        <a:defRPr sz="1200" kern="1200">
          <a:solidFill>
            <a:schemeClr val="accent4"/>
          </a:solidFill>
          <a:latin typeface="+mn-lt"/>
          <a:ea typeface="+mn-ea"/>
          <a:cs typeface="+mn-cs"/>
        </a:defRPr>
      </a:lvl4pPr>
      <a:lvl5pPr marL="1332000" indent="-216000" algn="l" defTabSz="457200" rtl="0" eaLnBrk="1" latinLnBrk="0" hangingPunct="1">
        <a:spcBef>
          <a:spcPts val="0"/>
        </a:spcBef>
        <a:spcAft>
          <a:spcPts val="600"/>
        </a:spcAft>
        <a:buClr>
          <a:schemeClr val="tx2"/>
        </a:buClr>
        <a:buFont typeface="Arial"/>
        <a:buChar char="»"/>
        <a:defRPr sz="1000" kern="1200">
          <a:solidFill>
            <a:schemeClr val="accent4"/>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4.xml"/><Relationship Id="rId1" Type="http://schemas.openxmlformats.org/officeDocument/2006/relationships/slideLayout" Target="../slideLayouts/slideLayout32.xml"/><Relationship Id="rId4" Type="http://schemas.openxmlformats.org/officeDocument/2006/relationships/image" Target="../media/image17.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045633" y="1561381"/>
            <a:ext cx="7632700" cy="1096644"/>
          </a:xfrm>
        </p:spPr>
        <p:txBody>
          <a:bodyPr/>
          <a:lstStyle/>
          <a:p>
            <a:r>
              <a:rPr lang="en-AU" sz="4400" dirty="0"/>
              <a:t>Update on RMS ITS Initiatives</a:t>
            </a:r>
            <a:endParaRPr lang="en-US" sz="4400" dirty="0"/>
          </a:p>
        </p:txBody>
      </p:sp>
      <p:sp>
        <p:nvSpPr>
          <p:cNvPr id="4" name="Rectangle 3"/>
          <p:cNvSpPr/>
          <p:nvPr/>
        </p:nvSpPr>
        <p:spPr>
          <a:xfrm>
            <a:off x="336429" y="3700732"/>
            <a:ext cx="8505645" cy="2456057"/>
          </a:xfrm>
          <a:prstGeom prst="rect">
            <a:avLst/>
          </a:prstGeom>
        </p:spPr>
        <p:txBody>
          <a:bodyPr wrap="square">
            <a:spAutoFit/>
          </a:bodyPr>
          <a:lstStyle/>
          <a:p>
            <a:pPr lvl="0" algn="ctr"/>
            <a:r>
              <a:rPr lang="en-AU" sz="2800" dirty="0">
                <a:solidFill>
                  <a:srgbClr val="000000"/>
                </a:solidFill>
              </a:rPr>
              <a:t>Presentation to </a:t>
            </a:r>
            <a:r>
              <a:rPr lang="en-AU" sz="2800" dirty="0" smtClean="0">
                <a:solidFill>
                  <a:srgbClr val="000000"/>
                </a:solidFill>
              </a:rPr>
              <a:t>SNUG 2017</a:t>
            </a:r>
            <a:endParaRPr lang="en-AU" sz="2800" dirty="0">
              <a:solidFill>
                <a:srgbClr val="000000"/>
              </a:solidFill>
            </a:endParaRPr>
          </a:p>
          <a:p>
            <a:pPr lvl="0" algn="ctr"/>
            <a:r>
              <a:rPr lang="en-AU" sz="2000" dirty="0" smtClean="0">
                <a:solidFill>
                  <a:srgbClr val="000000"/>
                </a:solidFill>
              </a:rPr>
              <a:t>Tauranga, 24 February 2017</a:t>
            </a:r>
            <a:endParaRPr lang="en-AU" sz="2000" dirty="0">
              <a:solidFill>
                <a:srgbClr val="000000"/>
              </a:solidFill>
            </a:endParaRPr>
          </a:p>
          <a:p>
            <a:pPr lvl="0" algn="ctr"/>
            <a:endParaRPr lang="en-AU" sz="2400" dirty="0">
              <a:solidFill>
                <a:srgbClr val="000000"/>
              </a:solidFill>
            </a:endParaRPr>
          </a:p>
          <a:p>
            <a:pPr lvl="0" algn="ctr">
              <a:lnSpc>
                <a:spcPct val="80000"/>
              </a:lnSpc>
            </a:pPr>
            <a:r>
              <a:rPr lang="en-AU" altLang="en-US" sz="2400" dirty="0">
                <a:solidFill>
                  <a:srgbClr val="898989"/>
                </a:solidFill>
                <a:cs typeface="Arial" charset="0"/>
              </a:rPr>
              <a:t>Andrew Mehaffey</a:t>
            </a:r>
          </a:p>
          <a:p>
            <a:pPr lvl="0" algn="ctr">
              <a:lnSpc>
                <a:spcPct val="80000"/>
              </a:lnSpc>
            </a:pPr>
            <a:r>
              <a:rPr lang="en-AU" altLang="en-US" sz="2400" dirty="0">
                <a:solidFill>
                  <a:srgbClr val="898989"/>
                </a:solidFill>
                <a:cs typeface="Arial" charset="0"/>
              </a:rPr>
              <a:t>Principal Manager Intelligent Transport Systems</a:t>
            </a:r>
          </a:p>
          <a:p>
            <a:pPr lvl="0" algn="ctr">
              <a:lnSpc>
                <a:spcPct val="80000"/>
              </a:lnSpc>
            </a:pPr>
            <a:r>
              <a:rPr lang="en-AU" altLang="en-US" sz="2400" dirty="0">
                <a:solidFill>
                  <a:srgbClr val="898989"/>
                </a:solidFill>
                <a:cs typeface="Arial" charset="0"/>
              </a:rPr>
              <a:t>Roads and Maritime Services</a:t>
            </a:r>
          </a:p>
          <a:p>
            <a:pPr lvl="0" algn="ctr"/>
            <a:endParaRPr lang="en-AU" sz="2400" dirty="0">
              <a:solidFill>
                <a:srgbClr val="000000"/>
              </a:solidFill>
            </a:endParaRPr>
          </a:p>
        </p:txBody>
      </p:sp>
    </p:spTree>
    <p:extLst>
      <p:ext uri="{BB962C8B-B14F-4D97-AF65-F5344CB8AC3E}">
        <p14:creationId xmlns:p14="http://schemas.microsoft.com/office/powerpoint/2010/main" val="7569827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RMS </a:t>
            </a:r>
            <a:r>
              <a:rPr lang="en-AU" sz="3600" dirty="0" smtClean="0"/>
              <a:t>is preparing SCATS to support </a:t>
            </a:r>
            <a:br>
              <a:rPr lang="en-AU" sz="3600" dirty="0" smtClean="0"/>
            </a:br>
            <a:r>
              <a:rPr lang="en-AU" sz="3600" dirty="0" smtClean="0"/>
              <a:t>Cooperative ITS</a:t>
            </a:r>
            <a:endParaRPr lang="en-US" sz="3600" dirty="0"/>
          </a:p>
        </p:txBody>
      </p:sp>
      <p:sp>
        <p:nvSpPr>
          <p:cNvPr id="3" name="Content Placeholder 2"/>
          <p:cNvSpPr>
            <a:spLocks noGrp="1"/>
          </p:cNvSpPr>
          <p:nvPr>
            <p:ph idx="1"/>
          </p:nvPr>
        </p:nvSpPr>
        <p:spPr/>
        <p:txBody>
          <a:bodyPr/>
          <a:lstStyle/>
          <a:p>
            <a:r>
              <a:rPr lang="en-AU" sz="2400" dirty="0" smtClean="0"/>
              <a:t>This is important for SCATS users throughout the world</a:t>
            </a:r>
          </a:p>
          <a:p>
            <a:r>
              <a:rPr lang="en-AU" sz="2400" dirty="0"/>
              <a:t>Traffic signals will be </a:t>
            </a:r>
            <a:r>
              <a:rPr lang="en-AU" sz="2400" dirty="0" smtClean="0"/>
              <a:t>key to the </a:t>
            </a:r>
            <a:r>
              <a:rPr lang="en-AU" sz="2400" dirty="0"/>
              <a:t>C-ITS </a:t>
            </a:r>
            <a:r>
              <a:rPr lang="en-AU" sz="2400" dirty="0" smtClean="0"/>
              <a:t>ecosystem</a:t>
            </a:r>
          </a:p>
          <a:p>
            <a:r>
              <a:rPr lang="en-AU" sz="2400" dirty="0"/>
              <a:t>Several initial C-ITS use cases involve traffic signals</a:t>
            </a:r>
          </a:p>
          <a:p>
            <a:pPr lvl="1"/>
            <a:r>
              <a:rPr lang="en-AU" sz="2000" dirty="0" smtClean="0"/>
              <a:t>Red </a:t>
            </a:r>
            <a:r>
              <a:rPr lang="en-AU" sz="2000" dirty="0"/>
              <a:t>Light Violation Warning</a:t>
            </a:r>
          </a:p>
          <a:p>
            <a:pPr lvl="1"/>
            <a:r>
              <a:rPr lang="en-AU" sz="2000" dirty="0"/>
              <a:t>Imminent Green Light Alert</a:t>
            </a:r>
          </a:p>
          <a:p>
            <a:pPr lvl="1"/>
            <a:r>
              <a:rPr lang="en-AU" sz="2000" dirty="0"/>
              <a:t>Green Wave Speed Advice</a:t>
            </a:r>
          </a:p>
          <a:p>
            <a:pPr lvl="1"/>
            <a:r>
              <a:rPr lang="en-AU" sz="2000" dirty="0"/>
              <a:t>Priority for high value vehicles (emergency, bus, freight, </a:t>
            </a:r>
            <a:r>
              <a:rPr lang="en-AU" sz="2000" dirty="0" err="1"/>
              <a:t>etc</a:t>
            </a:r>
            <a:r>
              <a:rPr lang="en-AU" sz="2000" dirty="0"/>
              <a:t>)</a:t>
            </a:r>
            <a:endParaRPr lang="en-AU" sz="2400" dirty="0"/>
          </a:p>
          <a:p>
            <a:r>
              <a:rPr lang="en-AU" sz="2400" dirty="0" smtClean="0"/>
              <a:t>Challenges </a:t>
            </a:r>
            <a:r>
              <a:rPr lang="en-AU" sz="2400" dirty="0"/>
              <a:t>associated with adaptive nature of SCATS</a:t>
            </a:r>
          </a:p>
          <a:p>
            <a:pPr lvl="1"/>
            <a:r>
              <a:rPr lang="en-AU" sz="2000" dirty="0" smtClean="0"/>
              <a:t>Some use cases difficult to achieve</a:t>
            </a:r>
          </a:p>
          <a:p>
            <a:pPr lvl="1"/>
            <a:r>
              <a:rPr lang="en-AU" sz="2000" dirty="0" smtClean="0"/>
              <a:t>Most previous C-ITS trials have used fixed time traffic signals</a:t>
            </a:r>
            <a:endParaRPr lang="en-AU" sz="2000" dirty="0"/>
          </a:p>
          <a:p>
            <a:endParaRPr lang="en-AU" sz="2400" dirty="0"/>
          </a:p>
          <a:p>
            <a:endParaRPr lang="en-AU" sz="24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10</a:t>
            </a:fld>
            <a:endParaRPr lang="en-US">
              <a:solidFill>
                <a:prstClr val="white"/>
              </a:solidFill>
            </a:endParaRPr>
          </a:p>
        </p:txBody>
      </p:sp>
    </p:spTree>
    <p:extLst>
      <p:ext uri="{BB962C8B-B14F-4D97-AF65-F5344CB8AC3E}">
        <p14:creationId xmlns:p14="http://schemas.microsoft.com/office/powerpoint/2010/main" val="17667242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6B96F3A-B655-404E-B281-AF69DD8A31B0}" type="slidenum">
              <a:rPr lang="en-US" smtClean="0">
                <a:solidFill>
                  <a:prstClr val="white"/>
                </a:solidFill>
              </a:rPr>
              <a:pPr/>
              <a:t>11</a:t>
            </a:fld>
            <a:endParaRPr lang="en-US">
              <a:solidFill>
                <a:prstClr val="white"/>
              </a:solidFill>
            </a:endParaRPr>
          </a:p>
        </p:txBody>
      </p:sp>
      <p:pic>
        <p:nvPicPr>
          <p:cNvPr id="5" name="SCATS SPaT short scenario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575516"/>
            <a:ext cx="9144000" cy="5139484"/>
          </a:xfrm>
          <a:prstGeom prst="rect">
            <a:avLst/>
          </a:prstGeom>
        </p:spPr>
      </p:pic>
    </p:spTree>
    <p:extLst>
      <p:ext uri="{BB962C8B-B14F-4D97-AF65-F5344CB8AC3E}">
        <p14:creationId xmlns:p14="http://schemas.microsoft.com/office/powerpoint/2010/main" val="18721320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RMS </a:t>
            </a:r>
            <a:r>
              <a:rPr lang="en-AU" sz="3600" dirty="0" smtClean="0"/>
              <a:t>supported ITS </a:t>
            </a:r>
            <a:r>
              <a:rPr lang="en-AU" sz="3600" dirty="0" smtClean="0"/>
              <a:t>World Congress </a:t>
            </a:r>
            <a:r>
              <a:rPr lang="en-AU" sz="3600" dirty="0" smtClean="0"/>
              <a:t/>
            </a:r>
            <a:br>
              <a:rPr lang="en-AU" sz="3600" dirty="0" smtClean="0"/>
            </a:br>
            <a:r>
              <a:rPr lang="en-AU" sz="3600" dirty="0" smtClean="0"/>
              <a:t>C-ITS </a:t>
            </a:r>
            <a:r>
              <a:rPr lang="en-AU" sz="3600" dirty="0"/>
              <a:t>demonstrations</a:t>
            </a:r>
            <a:endParaRPr lang="en-US" sz="3600" dirty="0"/>
          </a:p>
        </p:txBody>
      </p:sp>
      <p:sp>
        <p:nvSpPr>
          <p:cNvPr id="3" name="Content Placeholder 2"/>
          <p:cNvSpPr>
            <a:spLocks noGrp="1"/>
          </p:cNvSpPr>
          <p:nvPr>
            <p:ph idx="1"/>
          </p:nvPr>
        </p:nvSpPr>
        <p:spPr/>
        <p:txBody>
          <a:bodyPr/>
          <a:lstStyle/>
          <a:p>
            <a:r>
              <a:rPr lang="en-AU" sz="2400" dirty="0" smtClean="0"/>
              <a:t>Two technology demonstrations involved live C-ITS </a:t>
            </a:r>
            <a:r>
              <a:rPr lang="en-AU" sz="2400" dirty="0" smtClean="0"/>
              <a:t>traffic signal interaction</a:t>
            </a:r>
          </a:p>
          <a:p>
            <a:pPr lvl="1"/>
            <a:r>
              <a:rPr lang="en-AU" sz="2200" dirty="0" smtClean="0"/>
              <a:t>RMS SCATS team </a:t>
            </a:r>
            <a:r>
              <a:rPr lang="en-AU" sz="2200" dirty="0" smtClean="0"/>
              <a:t>provided </a:t>
            </a:r>
            <a:r>
              <a:rPr lang="en-AU" sz="2200" dirty="0" smtClean="0"/>
              <a:t>support to achieve this</a:t>
            </a:r>
          </a:p>
          <a:p>
            <a:r>
              <a:rPr lang="en-AU" sz="2400" dirty="0" smtClean="0">
                <a:solidFill>
                  <a:schemeClr val="tx1"/>
                </a:solidFill>
              </a:rPr>
              <a:t>Demonstrations </a:t>
            </a:r>
            <a:r>
              <a:rPr lang="en-AU" sz="2400" dirty="0" smtClean="0">
                <a:solidFill>
                  <a:schemeClr val="tx1"/>
                </a:solidFill>
              </a:rPr>
              <a:t>involved </a:t>
            </a:r>
            <a:r>
              <a:rPr lang="en-AU" sz="2400" dirty="0" smtClean="0">
                <a:solidFill>
                  <a:schemeClr val="tx1"/>
                </a:solidFill>
              </a:rPr>
              <a:t>8 SCATS sites in Melbourne</a:t>
            </a:r>
          </a:p>
          <a:p>
            <a:pPr lvl="1"/>
            <a:r>
              <a:rPr lang="en-AU" sz="2000" dirty="0" smtClean="0">
                <a:solidFill>
                  <a:schemeClr val="tx1"/>
                </a:solidFill>
              </a:rPr>
              <a:t>C-ITS Corridor between Congress and Demonstration venues</a:t>
            </a:r>
          </a:p>
          <a:p>
            <a:r>
              <a:rPr lang="en-AU" sz="2200" dirty="0" smtClean="0">
                <a:solidFill>
                  <a:schemeClr val="tx1"/>
                </a:solidFill>
              </a:rPr>
              <a:t>Demonstrations </a:t>
            </a:r>
            <a:r>
              <a:rPr lang="en-AU" sz="2200" dirty="0" smtClean="0">
                <a:solidFill>
                  <a:schemeClr val="tx1"/>
                </a:solidFill>
              </a:rPr>
              <a:t>used ISO standards based </a:t>
            </a:r>
            <a:r>
              <a:rPr lang="en-AU" sz="2200" dirty="0" smtClean="0">
                <a:solidFill>
                  <a:schemeClr val="tx1"/>
                </a:solidFill>
              </a:rPr>
              <a:t>DSRC and other communications technologies</a:t>
            </a:r>
            <a:endParaRPr lang="en-AU" sz="2200" dirty="0">
              <a:solidFill>
                <a:schemeClr val="tx1"/>
              </a:solidFill>
            </a:endParaRPr>
          </a:p>
          <a:p>
            <a:endParaRPr lang="en-AU" sz="2400" dirty="0" smtClean="0"/>
          </a:p>
          <a:p>
            <a:endParaRPr lang="en-AU" sz="24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12</a:t>
            </a:fld>
            <a:endParaRPr lang="en-US">
              <a:solidFill>
                <a:prstClr val="white"/>
              </a:solidFill>
            </a:endParaRPr>
          </a:p>
        </p:txBody>
      </p:sp>
    </p:spTree>
    <p:extLst>
      <p:ext uri="{BB962C8B-B14F-4D97-AF65-F5344CB8AC3E}">
        <p14:creationId xmlns:p14="http://schemas.microsoft.com/office/powerpoint/2010/main" val="1228332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RMS </a:t>
            </a:r>
            <a:r>
              <a:rPr lang="en-AU" sz="3600" dirty="0" smtClean="0"/>
              <a:t>is implementing a major C-ITS freight priority trial with </a:t>
            </a:r>
            <a:r>
              <a:rPr lang="en-AU" sz="3600" dirty="0" err="1" smtClean="0"/>
              <a:t>Cohda</a:t>
            </a:r>
            <a:r>
              <a:rPr lang="en-AU" sz="3600" dirty="0" smtClean="0"/>
              <a:t> Wireless</a:t>
            </a:r>
            <a:endParaRPr lang="en-US" sz="3600" dirty="0"/>
          </a:p>
        </p:txBody>
      </p:sp>
      <p:sp>
        <p:nvSpPr>
          <p:cNvPr id="3" name="Content Placeholder 2"/>
          <p:cNvSpPr>
            <a:spLocks noGrp="1"/>
          </p:cNvSpPr>
          <p:nvPr>
            <p:ph idx="1"/>
          </p:nvPr>
        </p:nvSpPr>
        <p:spPr/>
        <p:txBody>
          <a:bodyPr/>
          <a:lstStyle/>
          <a:p>
            <a:r>
              <a:rPr lang="en-AU" sz="2400" dirty="0" smtClean="0"/>
              <a:t>A Premier’s Innovation Initiative project</a:t>
            </a:r>
          </a:p>
          <a:p>
            <a:r>
              <a:rPr lang="en-AU" sz="2400" dirty="0" smtClean="0"/>
              <a:t>Aimed at improving traffic congestion in Sydney, and improving freight travel times</a:t>
            </a:r>
          </a:p>
          <a:p>
            <a:pPr lvl="1"/>
            <a:r>
              <a:rPr lang="en-AU" sz="2200" dirty="0"/>
              <a:t>Increase efficiency of existing traffic </a:t>
            </a:r>
            <a:r>
              <a:rPr lang="en-AU" sz="2200" dirty="0" smtClean="0"/>
              <a:t>network</a:t>
            </a:r>
            <a:endParaRPr lang="en-AU" sz="2200" dirty="0"/>
          </a:p>
          <a:p>
            <a:pPr lvl="1"/>
            <a:r>
              <a:rPr lang="en-AU" sz="2200" dirty="0"/>
              <a:t>US trials suggest </a:t>
            </a:r>
            <a:r>
              <a:rPr lang="en-AU" sz="2200" dirty="0" smtClean="0"/>
              <a:t>up to 20</a:t>
            </a:r>
            <a:r>
              <a:rPr lang="en-AU" sz="2200" dirty="0"/>
              <a:t>% reduction in travel time for freight vehicles</a:t>
            </a:r>
            <a:endParaRPr lang="en-AU" sz="2000" dirty="0" smtClean="0"/>
          </a:p>
          <a:p>
            <a:r>
              <a:rPr lang="en-AU" sz="2400" dirty="0" smtClean="0"/>
              <a:t>Will use </a:t>
            </a:r>
            <a:r>
              <a:rPr lang="en-AU" sz="2400" dirty="0" err="1" smtClean="0"/>
              <a:t>Cohda</a:t>
            </a:r>
            <a:r>
              <a:rPr lang="en-AU" sz="2400" dirty="0" smtClean="0"/>
              <a:t> DSRC communications equipment</a:t>
            </a:r>
          </a:p>
          <a:p>
            <a:r>
              <a:rPr lang="en-AU" sz="2400" dirty="0" smtClean="0"/>
              <a:t>V2I communication between trucks and SCATS sites</a:t>
            </a:r>
          </a:p>
          <a:p>
            <a:pPr lvl="1"/>
            <a:r>
              <a:rPr lang="en-AU" sz="2200" dirty="0" smtClean="0"/>
              <a:t>EU standards based</a:t>
            </a:r>
          </a:p>
          <a:p>
            <a:endParaRPr lang="en-AU" sz="24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13</a:t>
            </a:fld>
            <a:endParaRPr lang="en-US">
              <a:solidFill>
                <a:prstClr val="white"/>
              </a:solidFill>
            </a:endParaRPr>
          </a:p>
        </p:txBody>
      </p:sp>
    </p:spTree>
    <p:extLst>
      <p:ext uri="{BB962C8B-B14F-4D97-AF65-F5344CB8AC3E}">
        <p14:creationId xmlns:p14="http://schemas.microsoft.com/office/powerpoint/2010/main" val="19577489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3600" dirty="0" smtClean="0"/>
              <a:t>This will be one of the largest C-ITS freight trials in the world</a:t>
            </a:r>
            <a:endParaRPr lang="en-US" sz="3600" dirty="0"/>
          </a:p>
        </p:txBody>
      </p:sp>
      <p:sp>
        <p:nvSpPr>
          <p:cNvPr id="3" name="Content Placeholder 2"/>
          <p:cNvSpPr>
            <a:spLocks noGrp="1"/>
          </p:cNvSpPr>
          <p:nvPr>
            <p:ph idx="1"/>
          </p:nvPr>
        </p:nvSpPr>
        <p:spPr/>
        <p:txBody>
          <a:bodyPr/>
          <a:lstStyle/>
          <a:p>
            <a:r>
              <a:rPr lang="en-AU" sz="2400" dirty="0" smtClean="0"/>
              <a:t>116 </a:t>
            </a:r>
            <a:r>
              <a:rPr lang="en-AU" sz="2400" dirty="0"/>
              <a:t>intersections along 3 freight corridors across Sydney</a:t>
            </a:r>
          </a:p>
          <a:p>
            <a:pPr lvl="1"/>
            <a:r>
              <a:rPr lang="en-AU" sz="2400" dirty="0"/>
              <a:t>Pennant Hills Road (38 intersections)</a:t>
            </a:r>
          </a:p>
          <a:p>
            <a:pPr lvl="1"/>
            <a:r>
              <a:rPr lang="en-AU" sz="2400" dirty="0"/>
              <a:t>Parramatta Road (44 intersections)</a:t>
            </a:r>
          </a:p>
          <a:p>
            <a:pPr lvl="1"/>
            <a:r>
              <a:rPr lang="en-AU" sz="2400" dirty="0"/>
              <a:t>King Georges Road (34 intersections</a:t>
            </a:r>
            <a:r>
              <a:rPr lang="en-AU" sz="2400" dirty="0" smtClean="0"/>
              <a:t>)</a:t>
            </a:r>
            <a:endParaRPr lang="en-AU" sz="2400" dirty="0"/>
          </a:p>
          <a:p>
            <a:r>
              <a:rPr lang="en-AU" sz="2400" dirty="0"/>
              <a:t>112 heavy </a:t>
            </a:r>
            <a:r>
              <a:rPr lang="en-AU" sz="2400" dirty="0" smtClean="0"/>
              <a:t>vehicles</a:t>
            </a:r>
            <a:endParaRPr lang="en-AU" sz="2400" dirty="0"/>
          </a:p>
          <a:p>
            <a:r>
              <a:rPr lang="en-AU" sz="2400" dirty="0" smtClean="0"/>
              <a:t>Initial 3 </a:t>
            </a:r>
            <a:r>
              <a:rPr lang="en-AU" sz="2400" dirty="0"/>
              <a:t>month field </a:t>
            </a:r>
            <a:r>
              <a:rPr lang="en-AU" sz="2400" dirty="0" smtClean="0"/>
              <a:t>trial</a:t>
            </a:r>
          </a:p>
          <a:p>
            <a:pPr lvl="1"/>
            <a:r>
              <a:rPr lang="en-AU" sz="2200" dirty="0" smtClean="0"/>
              <a:t>Results of trial will be analysed to assess achieved benefits</a:t>
            </a:r>
            <a:endParaRPr lang="en-AU" sz="22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14</a:t>
            </a:fld>
            <a:endParaRPr lang="en-US">
              <a:solidFill>
                <a:prstClr val="white"/>
              </a:solidFill>
            </a:endParaRPr>
          </a:p>
        </p:txBody>
      </p:sp>
    </p:spTree>
    <p:extLst>
      <p:ext uri="{BB962C8B-B14F-4D97-AF65-F5344CB8AC3E}">
        <p14:creationId xmlns:p14="http://schemas.microsoft.com/office/powerpoint/2010/main" val="31404017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66B96F3A-B655-404E-B281-AF69DD8A31B0}" type="slidenum">
              <a:rPr lang="en-US" smtClean="0">
                <a:solidFill>
                  <a:prstClr val="white"/>
                </a:solidFill>
              </a:rPr>
              <a:pPr/>
              <a:t>15</a:t>
            </a:fld>
            <a:endParaRPr lang="en-US">
              <a:solidFill>
                <a:prstClr val="white"/>
              </a:solidFill>
            </a:endParaRPr>
          </a:p>
        </p:txBody>
      </p:sp>
      <p:pic>
        <p:nvPicPr>
          <p:cNvPr id="5" name="Overvie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1263" y="60961"/>
            <a:ext cx="5965857" cy="6146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erview - Distribution Centre text"/>
          <p:cNvSpPr txBox="1"/>
          <p:nvPr/>
        </p:nvSpPr>
        <p:spPr>
          <a:xfrm>
            <a:off x="787400" y="1969988"/>
            <a:ext cx="1694176" cy="307777"/>
          </a:xfrm>
          <a:prstGeom prst="rect">
            <a:avLst/>
          </a:prstGeom>
          <a:noFill/>
        </p:spPr>
        <p:txBody>
          <a:bodyPr wrap="square" rtlCol="0">
            <a:spAutoFit/>
          </a:bodyPr>
          <a:lstStyle/>
          <a:p>
            <a:pPr algn="ctr"/>
            <a:r>
              <a:rPr lang="en-AU" sz="1400" dirty="0" smtClean="0">
                <a:solidFill>
                  <a:srgbClr val="000000"/>
                </a:solidFill>
              </a:rPr>
              <a:t>Distribution Centre</a:t>
            </a:r>
            <a:endParaRPr lang="en-AU" sz="1400" dirty="0">
              <a:solidFill>
                <a:srgbClr val="000000"/>
              </a:solidFill>
            </a:endParaRPr>
          </a:p>
        </p:txBody>
      </p:sp>
      <p:sp>
        <p:nvSpPr>
          <p:cNvPr id="8" name="Overview - Pennant Hills Rd text"/>
          <p:cNvSpPr txBox="1"/>
          <p:nvPr/>
        </p:nvSpPr>
        <p:spPr>
          <a:xfrm>
            <a:off x="4038600" y="304800"/>
            <a:ext cx="1694176" cy="523220"/>
          </a:xfrm>
          <a:prstGeom prst="rect">
            <a:avLst/>
          </a:prstGeom>
          <a:noFill/>
        </p:spPr>
        <p:txBody>
          <a:bodyPr wrap="square" rtlCol="0">
            <a:spAutoFit/>
          </a:bodyPr>
          <a:lstStyle/>
          <a:p>
            <a:pPr algn="ctr"/>
            <a:r>
              <a:rPr lang="en-AU" sz="1400" dirty="0" smtClean="0">
                <a:solidFill>
                  <a:srgbClr val="000000"/>
                </a:solidFill>
              </a:rPr>
              <a:t>Pennant Hills Road</a:t>
            </a:r>
            <a:endParaRPr lang="en-AU" sz="1400" dirty="0">
              <a:solidFill>
                <a:srgbClr val="000000"/>
              </a:solidFill>
            </a:endParaRPr>
          </a:p>
        </p:txBody>
      </p:sp>
      <p:sp>
        <p:nvSpPr>
          <p:cNvPr id="9" name="Overview - Parramatta Rd text"/>
          <p:cNvSpPr txBox="1"/>
          <p:nvPr/>
        </p:nvSpPr>
        <p:spPr>
          <a:xfrm>
            <a:off x="4991100" y="3715733"/>
            <a:ext cx="1694176" cy="307777"/>
          </a:xfrm>
          <a:prstGeom prst="rect">
            <a:avLst/>
          </a:prstGeom>
          <a:noFill/>
        </p:spPr>
        <p:txBody>
          <a:bodyPr wrap="square" rtlCol="0">
            <a:spAutoFit/>
          </a:bodyPr>
          <a:lstStyle/>
          <a:p>
            <a:pPr algn="ctr"/>
            <a:r>
              <a:rPr lang="en-AU" sz="1400" dirty="0" smtClean="0">
                <a:solidFill>
                  <a:srgbClr val="000000"/>
                </a:solidFill>
              </a:rPr>
              <a:t>Parramatta Road</a:t>
            </a:r>
            <a:endParaRPr lang="en-AU" sz="1400" dirty="0">
              <a:solidFill>
                <a:srgbClr val="000000"/>
              </a:solidFill>
            </a:endParaRPr>
          </a:p>
        </p:txBody>
      </p:sp>
      <p:sp>
        <p:nvSpPr>
          <p:cNvPr id="10" name="Overview - King Georges Rd text"/>
          <p:cNvSpPr txBox="1"/>
          <p:nvPr/>
        </p:nvSpPr>
        <p:spPr>
          <a:xfrm>
            <a:off x="3421377" y="4912685"/>
            <a:ext cx="2192024" cy="307777"/>
          </a:xfrm>
          <a:prstGeom prst="rect">
            <a:avLst/>
          </a:prstGeom>
          <a:noFill/>
        </p:spPr>
        <p:txBody>
          <a:bodyPr wrap="square" rtlCol="0">
            <a:spAutoFit/>
          </a:bodyPr>
          <a:lstStyle/>
          <a:p>
            <a:pPr algn="ctr"/>
            <a:r>
              <a:rPr lang="en-AU" sz="1400" dirty="0" smtClean="0">
                <a:solidFill>
                  <a:srgbClr val="000000"/>
                </a:solidFill>
              </a:rPr>
              <a:t>King Georges Road</a:t>
            </a:r>
            <a:endParaRPr lang="en-AU" sz="1400" dirty="0">
              <a:solidFill>
                <a:srgbClr val="000000"/>
              </a:solidFill>
            </a:endParaRPr>
          </a:p>
        </p:txBody>
      </p:sp>
    </p:spTree>
    <p:extLst>
      <p:ext uri="{BB962C8B-B14F-4D97-AF65-F5344CB8AC3E}">
        <p14:creationId xmlns:p14="http://schemas.microsoft.com/office/powerpoint/2010/main" val="11155028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sz="3600" dirty="0" smtClean="0"/>
              <a:t>The trial will use DSRC communication between trucks and SCATS sites</a:t>
            </a:r>
            <a:endParaRPr lang="en-AU" sz="36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16</a:t>
            </a:fld>
            <a:endParaRPr lang="en-US">
              <a:solidFill>
                <a:prstClr val="white"/>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937" y="1741695"/>
            <a:ext cx="6919913" cy="4059030"/>
          </a:xfrm>
          <a:prstGeom prst="rect">
            <a:avLst/>
          </a:prstGeom>
        </p:spPr>
      </p:pic>
    </p:spTree>
    <p:extLst>
      <p:ext uri="{BB962C8B-B14F-4D97-AF65-F5344CB8AC3E}">
        <p14:creationId xmlns:p14="http://schemas.microsoft.com/office/powerpoint/2010/main" val="3576104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a:t>
            </a:r>
          </a:p>
        </p:txBody>
      </p:sp>
      <p:sp>
        <p:nvSpPr>
          <p:cNvPr id="3" name="Content Placeholder 2"/>
          <p:cNvSpPr>
            <a:spLocks noGrp="1"/>
          </p:cNvSpPr>
          <p:nvPr>
            <p:ph idx="1"/>
          </p:nvPr>
        </p:nvSpPr>
        <p:spPr/>
        <p:txBody>
          <a:bodyPr/>
          <a:lstStyle/>
          <a:p>
            <a:r>
              <a:rPr lang="en-AU" sz="2400" dirty="0" smtClean="0"/>
              <a:t>Hardware</a:t>
            </a:r>
            <a:endParaRPr lang="en-AU" sz="2400" dirty="0"/>
          </a:p>
          <a:p>
            <a:pPr lvl="1"/>
            <a:r>
              <a:rPr lang="en-AU" sz="2400" dirty="0"/>
              <a:t>On Board Equipment: Cohda Wireless MK5 OBU</a:t>
            </a:r>
          </a:p>
          <a:p>
            <a:pPr lvl="1"/>
            <a:r>
              <a:rPr lang="en-AU" sz="2400" dirty="0"/>
              <a:t>Road Side Equipment</a:t>
            </a:r>
            <a:r>
              <a:rPr lang="en-AU" sz="2400" dirty="0" smtClean="0"/>
              <a:t>: Cohda </a:t>
            </a:r>
            <a:r>
              <a:rPr lang="en-AU" sz="2400" dirty="0"/>
              <a:t>Wireless MK5 </a:t>
            </a:r>
            <a:r>
              <a:rPr lang="en-AU" sz="2400" dirty="0" smtClean="0"/>
              <a:t>RSU</a:t>
            </a:r>
            <a:endParaRPr lang="en-AU" sz="24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17</a:t>
            </a:fld>
            <a:endParaRPr lang="en-US">
              <a:solidFill>
                <a:prstClr val="white"/>
              </a:solidFill>
            </a:endParaRPr>
          </a:p>
        </p:txBody>
      </p:sp>
      <p:sp>
        <p:nvSpPr>
          <p:cNvPr id="5" name="Text Placeholder 4"/>
          <p:cNvSpPr>
            <a:spLocks noGrp="1"/>
          </p:cNvSpPr>
          <p:nvPr>
            <p:ph type="body" sz="quarter" idx="13"/>
          </p:nvPr>
        </p:nvSpPr>
        <p:spPr/>
        <p:txBody>
          <a:bodyPr/>
          <a:lstStyle/>
          <a:p>
            <a:r>
              <a:rPr lang="en-US" dirty="0" smtClean="0"/>
              <a:t>Hardware</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1482" y="3219448"/>
            <a:ext cx="1948543" cy="292281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3757584"/>
            <a:ext cx="3629025" cy="2384679"/>
          </a:xfrm>
          <a:prstGeom prst="rect">
            <a:avLst/>
          </a:prstGeom>
        </p:spPr>
      </p:pic>
    </p:spTree>
    <p:extLst>
      <p:ext uri="{BB962C8B-B14F-4D97-AF65-F5344CB8AC3E}">
        <p14:creationId xmlns:p14="http://schemas.microsoft.com/office/powerpoint/2010/main" val="7891028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6B96F3A-B655-404E-B281-AF69DD8A31B0}" type="slidenum">
              <a:rPr lang="en-US" smtClean="0">
                <a:solidFill>
                  <a:prstClr val="white"/>
                </a:solidFill>
              </a:rPr>
              <a:pPr/>
              <a:t>18</a:t>
            </a:fld>
            <a:endParaRPr lang="en-US">
              <a:solidFill>
                <a:prstClr val="white"/>
              </a:solidFill>
            </a:endParaRPr>
          </a:p>
        </p:txBody>
      </p:sp>
      <p:pic>
        <p:nvPicPr>
          <p:cNvPr id="3" name="CITS-draft-v3-HD-cutdown-medr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576972"/>
            <a:ext cx="9144000" cy="5139736"/>
          </a:xfrm>
          <a:prstGeom prst="rect">
            <a:avLst/>
          </a:prstGeom>
        </p:spPr>
      </p:pic>
    </p:spTree>
    <p:extLst>
      <p:ext uri="{BB962C8B-B14F-4D97-AF65-F5344CB8AC3E}">
        <p14:creationId xmlns:p14="http://schemas.microsoft.com/office/powerpoint/2010/main" val="9334240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SCATS Strategic Performance (SP) Framework</a:t>
            </a:r>
            <a:endParaRPr lang="en-US" sz="3600" dirty="0"/>
          </a:p>
        </p:txBody>
      </p:sp>
      <p:sp>
        <p:nvSpPr>
          <p:cNvPr id="3" name="Content Placeholder 2"/>
          <p:cNvSpPr>
            <a:spLocks noGrp="1"/>
          </p:cNvSpPr>
          <p:nvPr>
            <p:ph idx="1"/>
          </p:nvPr>
        </p:nvSpPr>
        <p:spPr/>
        <p:txBody>
          <a:bodyPr/>
          <a:lstStyle/>
          <a:p>
            <a:r>
              <a:rPr lang="en-AU" sz="2400" dirty="0" smtClean="0"/>
              <a:t>Uses SCATS data for performance metrics</a:t>
            </a:r>
          </a:p>
          <a:p>
            <a:r>
              <a:rPr lang="en-AU" sz="2400" dirty="0" smtClean="0"/>
              <a:t>Used to analyse SCATS and Road Network performance</a:t>
            </a:r>
          </a:p>
          <a:p>
            <a:r>
              <a:rPr lang="en-AU" sz="2400" dirty="0" smtClean="0"/>
              <a:t>Uses substantial data collected by SCATS in Sydney:</a:t>
            </a:r>
          </a:p>
          <a:p>
            <a:pPr lvl="1"/>
            <a:r>
              <a:rPr lang="en-AU" sz="2200" dirty="0"/>
              <a:t>4k traffic control sites</a:t>
            </a:r>
          </a:p>
          <a:p>
            <a:pPr lvl="1"/>
            <a:r>
              <a:rPr lang="en-AU" sz="2200" dirty="0"/>
              <a:t>20k lane detectors</a:t>
            </a:r>
          </a:p>
          <a:p>
            <a:pPr lvl="1"/>
            <a:r>
              <a:rPr lang="en-AU" sz="2200" dirty="0"/>
              <a:t>19B per year vehicular customer transactions</a:t>
            </a:r>
          </a:p>
          <a:p>
            <a:r>
              <a:rPr lang="en-AU" sz="2400" dirty="0" smtClean="0"/>
              <a:t>Now used for monthly performance reporting</a:t>
            </a:r>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19</a:t>
            </a:fld>
            <a:endParaRPr lang="en-US">
              <a:solidFill>
                <a:prstClr val="white"/>
              </a:solidFill>
            </a:endParaRPr>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5549" y="3162300"/>
            <a:ext cx="1916201" cy="3085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89932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6B96F3A-B655-404E-B281-AF69DD8A31B0}" type="slidenum">
              <a:rPr lang="en-US" smtClean="0">
                <a:solidFill>
                  <a:prstClr val="white"/>
                </a:solidFill>
              </a:rPr>
              <a:pPr/>
              <a:t>2</a:t>
            </a:fld>
            <a:endParaRPr lang="en-US">
              <a:solidFill>
                <a:prstClr val="white"/>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75" y="406399"/>
            <a:ext cx="3982507" cy="298994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4885" y="162151"/>
            <a:ext cx="4583775" cy="326684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2136" y="3323771"/>
            <a:ext cx="4666524" cy="141947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475" y="3719285"/>
            <a:ext cx="3903072" cy="2198914"/>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04638" y="4818742"/>
            <a:ext cx="4574021" cy="1335871"/>
          </a:xfrm>
          <a:prstGeom prst="rect">
            <a:avLst/>
          </a:prstGeom>
        </p:spPr>
      </p:pic>
    </p:spTree>
    <p:extLst>
      <p:ext uri="{BB962C8B-B14F-4D97-AF65-F5344CB8AC3E}">
        <p14:creationId xmlns:p14="http://schemas.microsoft.com/office/powerpoint/2010/main" val="12636641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SCATS SP Framework</a:t>
            </a:r>
            <a:endParaRPr lang="en-AU" dirty="0"/>
          </a:p>
        </p:txBody>
      </p:sp>
      <p:sp>
        <p:nvSpPr>
          <p:cNvPr id="2" name="Content Placeholder 1"/>
          <p:cNvSpPr>
            <a:spLocks noGrp="1"/>
          </p:cNvSpPr>
          <p:nvPr>
            <p:ph idx="1"/>
          </p:nvPr>
        </p:nvSpPr>
        <p:spPr/>
        <p:txBody>
          <a:bodyPr/>
          <a:lstStyle/>
          <a:p>
            <a:endParaRPr lang="en-AU" dirty="0"/>
          </a:p>
        </p:txBody>
      </p:sp>
      <p:sp>
        <p:nvSpPr>
          <p:cNvPr id="5" name="Text Placeholder 4"/>
          <p:cNvSpPr>
            <a:spLocks noGrp="1"/>
          </p:cNvSpPr>
          <p:nvPr>
            <p:ph type="body" sz="quarter" idx="13"/>
          </p:nvPr>
        </p:nvSpPr>
        <p:spPr/>
        <p:txBody>
          <a:bodyPr/>
          <a:lstStyle/>
          <a:p>
            <a:r>
              <a:rPr lang="en-US" dirty="0"/>
              <a:t>Performance indicators</a:t>
            </a:r>
            <a:endParaRPr lang="en-AU" dirty="0"/>
          </a:p>
        </p:txBody>
      </p:sp>
      <p:graphicFrame>
        <p:nvGraphicFramePr>
          <p:cNvPr id="8" name="Content Placeholder 3"/>
          <p:cNvGraphicFramePr>
            <a:graphicFrameLocks/>
          </p:cNvGraphicFramePr>
          <p:nvPr>
            <p:extLst/>
          </p:nvPr>
        </p:nvGraphicFramePr>
        <p:xfrm>
          <a:off x="457200" y="1600200"/>
          <a:ext cx="8229600" cy="3708400"/>
        </p:xfrm>
        <a:graphic>
          <a:graphicData uri="http://schemas.openxmlformats.org/drawingml/2006/table">
            <a:tbl>
              <a:tblPr firstRow="1" bandRow="1"/>
              <a:tblGrid>
                <a:gridCol w="3826768"/>
                <a:gridCol w="4402832"/>
              </a:tblGrid>
              <a:tr h="370840">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en-AU" dirty="0" smtClean="0"/>
                        <a:t>Performance indicator –</a:t>
                      </a:r>
                      <a:r>
                        <a:rPr lang="en-AU" baseline="0" dirty="0" smtClean="0"/>
                        <a:t> service</a:t>
                      </a:r>
                      <a:endParaRPr lang="en-AU" dirty="0"/>
                    </a:p>
                  </a:txBody>
                  <a:tcPr>
                    <a:lnL>
                      <a:noFill/>
                    </a:lnL>
                    <a:lnR>
                      <a:noFill/>
                    </a:lnR>
                    <a:lnT w="25400" cmpd="sng">
                      <a:solidFill>
                        <a:sysClr val="windowText" lastClr="000000"/>
                      </a:solidFill>
                    </a:lnT>
                    <a:lnB w="25400" cmpd="sng">
                      <a:solidFill>
                        <a:sysClr val="windowText" lastClr="000000"/>
                      </a:solidFill>
                    </a:lnB>
                    <a:lnTlToBr w="12700" cmpd="sng">
                      <a:noFill/>
                      <a:prstDash val="solid"/>
                    </a:lnTlToBr>
                    <a:lnBlToTr w="12700" cmpd="sng">
                      <a:noFill/>
                      <a:prstDash val="solid"/>
                    </a:lnBlToTr>
                    <a:solidFill>
                      <a:sysClr val="windowText" lastClr="000000"/>
                    </a:solidFill>
                  </a:tcPr>
                </a:tc>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en-AU" dirty="0" smtClean="0"/>
                        <a:t>Engineering</a:t>
                      </a:r>
                      <a:endParaRPr lang="en-AU" dirty="0"/>
                    </a:p>
                  </a:txBody>
                  <a:tcPr>
                    <a:lnL>
                      <a:noFill/>
                    </a:lnL>
                    <a:lnR>
                      <a:noFill/>
                    </a:lnR>
                    <a:lnT w="25400" cmpd="sng">
                      <a:solidFill>
                        <a:sysClr val="windowText" lastClr="000000"/>
                      </a:solidFill>
                    </a:lnT>
                    <a:lnB w="25400" cmpd="sng">
                      <a:solidFill>
                        <a:sysClr val="windowText" lastClr="000000"/>
                      </a:solidFill>
                    </a:lnB>
                    <a:lnTlToBr w="12700" cmpd="sng">
                      <a:noFill/>
                      <a:prstDash val="solid"/>
                    </a:lnTlToBr>
                    <a:lnBlToTr w="12700" cmpd="sng">
                      <a:noFill/>
                      <a:prstDash val="solid"/>
                    </a:lnBlToTr>
                    <a:solidFill>
                      <a:sysClr val="windowText" lastClr="000000"/>
                    </a:solidFill>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solidFill>
                            <a:schemeClr val="bg1">
                              <a:lumMod val="50000"/>
                            </a:schemeClr>
                          </a:solidFill>
                        </a:rPr>
                        <a:t>Undemanded Flow</a:t>
                      </a:r>
                      <a:endParaRPr lang="en-AU" dirty="0">
                        <a:solidFill>
                          <a:schemeClr val="bg1">
                            <a:lumMod val="50000"/>
                          </a:schemeClr>
                        </a:solidFill>
                      </a:endParaRPr>
                    </a:p>
                  </a:txBody>
                  <a:tcPr>
                    <a:lnL>
                      <a:noFill/>
                    </a:lnL>
                    <a:lnR>
                      <a:noFill/>
                    </a:lnR>
                    <a:lnT w="25400" cmpd="sng">
                      <a:solidFill>
                        <a:sysClr val="windowText" lastClr="000000"/>
                      </a:solidFill>
                    </a:lnT>
                    <a:lnB>
                      <a:no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t>Spare</a:t>
                      </a:r>
                      <a:r>
                        <a:rPr lang="en-AU" baseline="0" dirty="0" smtClean="0"/>
                        <a:t> capacity, unutilised</a:t>
                      </a:r>
                      <a:endParaRPr lang="en-AU" dirty="0"/>
                    </a:p>
                  </a:txBody>
                  <a:tcPr>
                    <a:lnL>
                      <a:noFill/>
                    </a:lnL>
                    <a:lnR>
                      <a:noFill/>
                    </a:lnR>
                    <a:lnT w="25400" cmpd="sng">
                      <a:solidFill>
                        <a:sysClr val="windowText" lastClr="000000"/>
                      </a:solidFill>
                    </a:lnT>
                    <a:lnB>
                      <a:noFill/>
                    </a:lnB>
                    <a:lnTlToBr w="12700" cmpd="sng">
                      <a:noFill/>
                      <a:prstDash val="solid"/>
                    </a:lnTlToBr>
                    <a:lnBlToTr w="12700" cmpd="sng">
                      <a:noFill/>
                      <a:prstDash val="solid"/>
                    </a:lnBlToTr>
                    <a:solidFill>
                      <a:sysClr val="windowText" lastClr="000000">
                        <a:tint val="20000"/>
                      </a:sysClr>
                    </a:solidFill>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solidFill>
                            <a:srgbClr val="C00000"/>
                          </a:solidFill>
                        </a:rPr>
                        <a:t>Unmet Flow</a:t>
                      </a:r>
                      <a:endParaRPr lang="en-AU" dirty="0">
                        <a:solidFill>
                          <a:srgbClr val="C00000"/>
                        </a:solidFill>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t>Unmet demand, congested capacity</a:t>
                      </a:r>
                      <a:endParaRPr lang="en-AU" dirty="0"/>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solidFill>
                            <a:schemeClr val="accent3">
                              <a:lumMod val="50000"/>
                            </a:schemeClr>
                          </a:solidFill>
                        </a:rPr>
                        <a:t>Realised Flow</a:t>
                      </a:r>
                      <a:endParaRPr lang="en-AU" dirty="0">
                        <a:solidFill>
                          <a:schemeClr val="accent3">
                            <a:lumMod val="50000"/>
                          </a:schemeClr>
                        </a:solidFill>
                      </a:endParaRPr>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t>Met demand, throughput, utilised capacity</a:t>
                      </a:r>
                      <a:endParaRPr lang="en-AU" dirty="0"/>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solidFill>
                            <a:srgbClr val="0070C0"/>
                          </a:solidFill>
                        </a:rPr>
                        <a:t>Demanded Flow</a:t>
                      </a:r>
                      <a:endParaRPr lang="en-AU" dirty="0">
                        <a:solidFill>
                          <a:srgbClr val="0070C0"/>
                        </a:solidFill>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t>Demand</a:t>
                      </a:r>
                      <a:endParaRPr lang="en-AU" dirty="0"/>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solidFill>
                            <a:srgbClr val="7030A0"/>
                          </a:solidFill>
                        </a:rPr>
                        <a:t>Reference Possible Flow</a:t>
                      </a:r>
                      <a:endParaRPr lang="en-AU" dirty="0">
                        <a:solidFill>
                          <a:srgbClr val="7030A0"/>
                        </a:solidFill>
                      </a:endParaRPr>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t>Reference maximal capacity, calibrated</a:t>
                      </a:r>
                      <a:endParaRPr lang="en-AU" dirty="0"/>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solidFill>
                            <a:srgbClr val="C00000"/>
                          </a:solidFill>
                        </a:rPr>
                        <a:t>Notional Unmet Time Cost</a:t>
                      </a:r>
                      <a:endParaRPr lang="en-AU" dirty="0">
                        <a:solidFill>
                          <a:srgbClr val="C00000"/>
                        </a:solidFill>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t>Total delay of unmet customers</a:t>
                      </a:r>
                      <a:endParaRPr lang="en-AU" dirty="0"/>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solidFill>
                            <a:srgbClr val="0070C0"/>
                          </a:solidFill>
                        </a:rPr>
                        <a:t>Demanded Time Cost</a:t>
                      </a:r>
                      <a:endParaRPr lang="en-AU" dirty="0">
                        <a:solidFill>
                          <a:srgbClr val="0070C0"/>
                        </a:solidFill>
                      </a:endParaRPr>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t>Total travel</a:t>
                      </a:r>
                      <a:r>
                        <a:rPr lang="en-AU" baseline="0" dirty="0" smtClean="0"/>
                        <a:t> time</a:t>
                      </a:r>
                      <a:r>
                        <a:rPr lang="en-AU" dirty="0" smtClean="0"/>
                        <a:t> of serviced</a:t>
                      </a:r>
                      <a:r>
                        <a:rPr lang="en-AU" baseline="0" dirty="0" smtClean="0"/>
                        <a:t> </a:t>
                      </a:r>
                      <a:r>
                        <a:rPr lang="en-AU" dirty="0" smtClean="0"/>
                        <a:t>customers</a:t>
                      </a:r>
                      <a:endParaRPr lang="en-AU" dirty="0"/>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sz="1600" dirty="0" smtClean="0">
                          <a:solidFill>
                            <a:srgbClr val="C00000"/>
                          </a:solidFill>
                        </a:rPr>
                        <a:t>Ratio </a:t>
                      </a:r>
                      <a:r>
                        <a:rPr lang="en-AU" sz="1600" baseline="0" dirty="0" smtClean="0">
                          <a:solidFill>
                            <a:srgbClr val="C00000"/>
                          </a:solidFill>
                        </a:rPr>
                        <a:t>Unmet Of Demanded Flow (%)</a:t>
                      </a:r>
                      <a:endParaRPr lang="en-AU" sz="1600" dirty="0">
                        <a:solidFill>
                          <a:srgbClr val="C00000"/>
                        </a:solidFill>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t>Percentage unmet of demanded</a:t>
                      </a:r>
                      <a:r>
                        <a:rPr lang="en-AU" baseline="0" dirty="0" smtClean="0"/>
                        <a:t> flow</a:t>
                      </a:r>
                      <a:endParaRPr lang="en-AU" dirty="0"/>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sz="1600" dirty="0" smtClean="0">
                          <a:solidFill>
                            <a:srgbClr val="C00000"/>
                          </a:solidFill>
                        </a:rPr>
                        <a:t>Ratio Unmet Of Demanded Time Cost (%)</a:t>
                      </a:r>
                      <a:endParaRPr lang="en-AU" sz="1600" dirty="0">
                        <a:solidFill>
                          <a:srgbClr val="C00000"/>
                        </a:solidFill>
                      </a:endParaRPr>
                    </a:p>
                  </a:txBody>
                  <a:tcPr>
                    <a:lnL>
                      <a:noFill/>
                    </a:lnL>
                    <a:lnR>
                      <a:noFill/>
                    </a:lnR>
                    <a:lnT>
                      <a:noFill/>
                    </a:lnT>
                    <a:lnB w="25400" cmpd="sng">
                      <a:solidFill>
                        <a:sysClr val="windowText" lastClr="000000"/>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AU" dirty="0" smtClean="0"/>
                        <a:t>Percentage unmet of demanded time cost</a:t>
                      </a:r>
                      <a:endParaRPr lang="en-AU" dirty="0"/>
                    </a:p>
                  </a:txBody>
                  <a:tcPr>
                    <a:lnL>
                      <a:noFill/>
                    </a:lnL>
                    <a:lnR>
                      <a:noFill/>
                    </a:lnR>
                    <a:lnT>
                      <a:noFill/>
                    </a:lnT>
                    <a:lnB w="25400" cmpd="sng">
                      <a:solidFill>
                        <a:sysClr val="windowText" lastClr="000000"/>
                      </a:solidFill>
                    </a:lnB>
                    <a:lnTlToBr w="12700" cmpd="sng">
                      <a:noFill/>
                      <a:prstDash val="solid"/>
                    </a:lnTlToBr>
                    <a:lnBlToTr w="12700" cmpd="sng">
                      <a:noFill/>
                      <a:prstDash val="solid"/>
                    </a:lnBlToTr>
                    <a:solidFill>
                      <a:sysClr val="windowText" lastClr="000000">
                        <a:tint val="20000"/>
                      </a:sysClr>
                    </a:solidFill>
                  </a:tcPr>
                </a:tc>
              </a:tr>
            </a:tbl>
          </a:graphicData>
        </a:graphic>
      </p:graphicFrame>
      <p:sp>
        <p:nvSpPr>
          <p:cNvPr id="9" name="TextBox 8"/>
          <p:cNvSpPr txBox="1"/>
          <p:nvPr/>
        </p:nvSpPr>
        <p:spPr>
          <a:xfrm>
            <a:off x="395536" y="5556141"/>
            <a:ext cx="8208912" cy="584775"/>
          </a:xfrm>
          <a:prstGeom prst="rect">
            <a:avLst/>
          </a:prstGeom>
          <a:noFill/>
        </p:spPr>
        <p:txBody>
          <a:bodyPr wrap="square" rtlCol="0">
            <a:spAutoFit/>
          </a:bodyPr>
          <a:lstStyle/>
          <a:p>
            <a:pPr algn="ctr" defTabSz="914400"/>
            <a:r>
              <a:rPr lang="en-AU" sz="1600" dirty="0" smtClean="0">
                <a:solidFill>
                  <a:prstClr val="black"/>
                </a:solidFill>
                <a:latin typeface="Calibri"/>
              </a:rPr>
              <a:t>Reported at every lane, stop-line for every traffic signal service (green).</a:t>
            </a:r>
          </a:p>
          <a:p>
            <a:pPr algn="ctr" defTabSz="914400"/>
            <a:r>
              <a:rPr lang="en-AU" sz="1600" dirty="0" smtClean="0">
                <a:solidFill>
                  <a:prstClr val="black"/>
                </a:solidFill>
                <a:latin typeface="Calibri"/>
              </a:rPr>
              <a:t>Aggregated: approach, site, region, corridor, state etc.</a:t>
            </a:r>
            <a:endParaRPr lang="en-AU" sz="1600" dirty="0">
              <a:solidFill>
                <a:prstClr val="black"/>
              </a:solidFill>
              <a:latin typeface="Calibri"/>
            </a:endParaRPr>
          </a:p>
        </p:txBody>
      </p:sp>
    </p:spTree>
    <p:extLst>
      <p:ext uri="{BB962C8B-B14F-4D97-AF65-F5344CB8AC3E}">
        <p14:creationId xmlns:p14="http://schemas.microsoft.com/office/powerpoint/2010/main" val="21438920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SCATS SP Framework</a:t>
            </a:r>
            <a:endParaRPr lang="en-AU" dirty="0"/>
          </a:p>
        </p:txBody>
      </p:sp>
      <p:sp>
        <p:nvSpPr>
          <p:cNvPr id="5" name="Text Placeholder 4"/>
          <p:cNvSpPr>
            <a:spLocks noGrp="1"/>
          </p:cNvSpPr>
          <p:nvPr>
            <p:ph type="body" sz="quarter" idx="13"/>
          </p:nvPr>
        </p:nvSpPr>
        <p:spPr/>
        <p:txBody>
          <a:bodyPr/>
          <a:lstStyle/>
          <a:p>
            <a:r>
              <a:rPr lang="en-US" dirty="0" smtClean="0"/>
              <a:t>Sample reports</a:t>
            </a:r>
            <a:endParaRPr lang="en-AU" dirty="0"/>
          </a:p>
        </p:txBody>
      </p:sp>
      <p:pic>
        <p:nvPicPr>
          <p:cNvPr id="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38574" y="1736820"/>
            <a:ext cx="2867025" cy="1630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001" y="2110637"/>
            <a:ext cx="3541836" cy="3642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8725" y="3431991"/>
            <a:ext cx="3583991" cy="27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23913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RMS now uses crowd-sourced data for most Travel Time advice</a:t>
            </a:r>
            <a:endParaRPr lang="en-US" sz="36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22</a:t>
            </a:fld>
            <a:endParaRPr lang="en-US">
              <a:solidFill>
                <a:prstClr val="white"/>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5380" y="1680438"/>
            <a:ext cx="5629967" cy="4103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856" y="1734698"/>
            <a:ext cx="2720181" cy="199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856" y="3943119"/>
            <a:ext cx="4002094" cy="230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71487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Travel Time</a:t>
            </a:r>
            <a:endParaRPr lang="en-AU" dirty="0"/>
          </a:p>
        </p:txBody>
      </p:sp>
      <p:sp>
        <p:nvSpPr>
          <p:cNvPr id="3" name="Slide Number Placeholder 2"/>
          <p:cNvSpPr>
            <a:spLocks noGrp="1"/>
          </p:cNvSpPr>
          <p:nvPr>
            <p:ph type="sldNum" sz="quarter" idx="12"/>
          </p:nvPr>
        </p:nvSpPr>
        <p:spPr/>
        <p:txBody>
          <a:bodyPr/>
          <a:lstStyle/>
          <a:p>
            <a:fld id="{66B96F3A-B655-404E-B281-AF69DD8A31B0}" type="slidenum">
              <a:rPr lang="en-US" smtClean="0">
                <a:solidFill>
                  <a:prstClr val="white"/>
                </a:solidFill>
              </a:rPr>
              <a:pPr/>
              <a:t>23</a:t>
            </a:fld>
            <a:endParaRPr lang="en-US">
              <a:solidFill>
                <a:prstClr val="white"/>
              </a:solidFill>
            </a:endParaRPr>
          </a:p>
        </p:txBody>
      </p:sp>
      <p:sp>
        <p:nvSpPr>
          <p:cNvPr id="2" name="Text Placeholder 1"/>
          <p:cNvSpPr>
            <a:spLocks noGrp="1"/>
          </p:cNvSpPr>
          <p:nvPr>
            <p:ph type="body" sz="quarter" idx="13"/>
          </p:nvPr>
        </p:nvSpPr>
        <p:spPr/>
        <p:txBody>
          <a:bodyPr/>
          <a:lstStyle/>
          <a:p>
            <a:r>
              <a:rPr lang="en-AU" dirty="0"/>
              <a:t>Example:  Urgent Airport traffic reporting</a:t>
            </a:r>
          </a:p>
        </p:txBody>
      </p:sp>
      <p:pic>
        <p:nvPicPr>
          <p:cNvPr id="17" name="Picture 1"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6" y="1854056"/>
            <a:ext cx="8968282" cy="422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58921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sz="2800" b="1" dirty="0" smtClean="0"/>
              <a:t>The new </a:t>
            </a:r>
            <a:r>
              <a:rPr lang="en-AU" sz="2800" b="1" dirty="0" err="1" smtClean="0"/>
              <a:t>OneRMS</a:t>
            </a:r>
            <a:r>
              <a:rPr lang="en-AU" sz="2800" b="1" dirty="0" smtClean="0"/>
              <a:t> structure </a:t>
            </a:r>
            <a:r>
              <a:rPr lang="en-AU" sz="2800" b="1" dirty="0"/>
              <a:t>is made up of customer, client, stakeholder and community focused divisions</a:t>
            </a:r>
            <a:endParaRPr lang="en-AU" sz="28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24</a:t>
            </a:fld>
            <a:endParaRPr lang="en-US">
              <a:solidFill>
                <a:prstClr val="white"/>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914" y="1668162"/>
            <a:ext cx="8125997" cy="4584357"/>
          </a:xfrm>
          <a:prstGeom prst="rect">
            <a:avLst/>
          </a:prstGeom>
        </p:spPr>
      </p:pic>
    </p:spTree>
    <p:extLst>
      <p:ext uri="{BB962C8B-B14F-4D97-AF65-F5344CB8AC3E}">
        <p14:creationId xmlns:p14="http://schemas.microsoft.com/office/powerpoint/2010/main" val="16041485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sz="2800" b="1" dirty="0" smtClean="0"/>
              <a:t>T&amp;PS </a:t>
            </a:r>
            <a:r>
              <a:rPr lang="en-AU" sz="2800" b="1" dirty="0"/>
              <a:t>will include project offices and technical </a:t>
            </a:r>
            <a:r>
              <a:rPr lang="en-AU" sz="2800" b="1" dirty="0" smtClean="0"/>
              <a:t>services, and new branches focused on core areas of expertise </a:t>
            </a:r>
            <a:endParaRPr lang="en-AU" sz="28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25</a:t>
            </a:fld>
            <a:endParaRPr lang="en-US">
              <a:solidFill>
                <a:prstClr val="white"/>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48040"/>
            <a:ext cx="9144000" cy="4341962"/>
          </a:xfrm>
          <a:prstGeom prst="rect">
            <a:avLst/>
          </a:prstGeom>
        </p:spPr>
      </p:pic>
    </p:spTree>
    <p:extLst>
      <p:ext uri="{BB962C8B-B14F-4D97-AF65-F5344CB8AC3E}">
        <p14:creationId xmlns:p14="http://schemas.microsoft.com/office/powerpoint/2010/main" val="38562257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sz="2800" b="1" dirty="0" smtClean="0"/>
              <a:t>The new ITS Branch combines several ITS related teams into a consolidated group and clarifies roles and responsibilities</a:t>
            </a:r>
            <a:endParaRPr lang="en-AU" sz="24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26</a:t>
            </a:fld>
            <a:endParaRPr lang="en-US">
              <a:solidFill>
                <a:prstClr val="white"/>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302" y="2125866"/>
            <a:ext cx="9049698" cy="3197311"/>
          </a:xfrm>
          <a:prstGeom prst="rect">
            <a:avLst/>
          </a:prstGeom>
        </p:spPr>
      </p:pic>
    </p:spTree>
    <p:extLst>
      <p:ext uri="{BB962C8B-B14F-4D97-AF65-F5344CB8AC3E}">
        <p14:creationId xmlns:p14="http://schemas.microsoft.com/office/powerpoint/2010/main" val="9554598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Thank You</a:t>
            </a:r>
            <a:endParaRPr lang="en-AU"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27</a:t>
            </a:fld>
            <a:endParaRPr lang="en-US">
              <a:solidFill>
                <a:prstClr val="white"/>
              </a:solidFill>
            </a:endParaRPr>
          </a:p>
        </p:txBody>
      </p:sp>
      <p:sp>
        <p:nvSpPr>
          <p:cNvPr id="8" name="Text Placeholder 7"/>
          <p:cNvSpPr>
            <a:spLocks noGrp="1"/>
          </p:cNvSpPr>
          <p:nvPr>
            <p:ph type="body" sz="quarter" idx="13"/>
          </p:nvPr>
        </p:nvSpPr>
        <p:spPr/>
        <p:txBody>
          <a:bodyPr/>
          <a:lstStyle/>
          <a:p>
            <a:endParaRPr lang="en-AU"/>
          </a:p>
        </p:txBody>
      </p:sp>
      <p:pic>
        <p:nvPicPr>
          <p:cNvPr id="2051" name="Picture 3" descr="D:\Norman\Pictures\Q&am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1724" y="1732408"/>
            <a:ext cx="4533901" cy="4533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2721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6B96F3A-B655-404E-B281-AF69DD8A31B0}" type="slidenum">
              <a:rPr lang="en-US" smtClean="0">
                <a:solidFill>
                  <a:prstClr val="white"/>
                </a:solidFill>
              </a:rPr>
              <a:pPr/>
              <a:t>3</a:t>
            </a:fld>
            <a:endParaRPr lang="en-US">
              <a:solidFill>
                <a:prstClr val="white"/>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69320"/>
            <a:ext cx="9144000" cy="5196840"/>
          </a:xfrm>
          <a:prstGeom prst="rect">
            <a:avLst/>
          </a:prstGeom>
        </p:spPr>
      </p:pic>
    </p:spTree>
    <p:extLst>
      <p:ext uri="{BB962C8B-B14F-4D97-AF65-F5344CB8AC3E}">
        <p14:creationId xmlns:p14="http://schemas.microsoft.com/office/powerpoint/2010/main" val="10548920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TfNSW</a:t>
            </a:r>
            <a:r>
              <a:rPr lang="en-US" sz="3600" dirty="0" smtClean="0"/>
              <a:t> and RMS have several initiatives to address Sydney’s traffic congestion</a:t>
            </a:r>
            <a:endParaRPr lang="en-US" sz="36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4</a:t>
            </a:fld>
            <a:endParaRPr lang="en-US">
              <a:solidFill>
                <a:prstClr val="white"/>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181" y="1845244"/>
            <a:ext cx="4397461" cy="262800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37" y="3200400"/>
            <a:ext cx="4427576" cy="2914821"/>
          </a:xfrm>
          <a:prstGeom prst="rect">
            <a:avLst/>
          </a:prstGeom>
        </p:spPr>
      </p:pic>
    </p:spTree>
    <p:extLst>
      <p:ext uri="{BB962C8B-B14F-4D97-AF65-F5344CB8AC3E}">
        <p14:creationId xmlns:p14="http://schemas.microsoft.com/office/powerpoint/2010/main" val="30908059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RMS is undertaking a significant SCATS Congestion Improvement Program</a:t>
            </a:r>
            <a:endParaRPr lang="en-US" sz="3600" dirty="0"/>
          </a:p>
        </p:txBody>
      </p:sp>
      <p:sp>
        <p:nvSpPr>
          <p:cNvPr id="3" name="Content Placeholder 2"/>
          <p:cNvSpPr>
            <a:spLocks noGrp="1"/>
          </p:cNvSpPr>
          <p:nvPr>
            <p:ph idx="1"/>
          </p:nvPr>
        </p:nvSpPr>
        <p:spPr/>
        <p:txBody>
          <a:bodyPr/>
          <a:lstStyle/>
          <a:p>
            <a:r>
              <a:rPr lang="en-AU" sz="2400" dirty="0"/>
              <a:t>Premise: Through technology, road corridors can operate at a higher capacity, deferring the need for civil works upgrades and further capital investments</a:t>
            </a:r>
          </a:p>
          <a:p>
            <a:r>
              <a:rPr lang="en-AU" sz="2400" dirty="0" smtClean="0"/>
              <a:t>Part </a:t>
            </a:r>
            <a:r>
              <a:rPr lang="en-AU" sz="2400" dirty="0"/>
              <a:t>of Intelligent Congestion Management Improvement Program (ICMP</a:t>
            </a:r>
            <a:r>
              <a:rPr lang="en-AU" sz="2400" dirty="0" smtClean="0"/>
              <a:t>).  Key objectives are:</a:t>
            </a:r>
          </a:p>
          <a:p>
            <a:pPr lvl="1"/>
            <a:r>
              <a:rPr lang="en-AU" sz="2000" dirty="0" smtClean="0"/>
              <a:t>Optimise </a:t>
            </a:r>
            <a:r>
              <a:rPr lang="en-AU" sz="2000" dirty="0"/>
              <a:t>use of existing road capacity</a:t>
            </a:r>
          </a:p>
          <a:p>
            <a:pPr lvl="1"/>
            <a:r>
              <a:rPr lang="en-AU" sz="2000" dirty="0"/>
              <a:t>P</a:t>
            </a:r>
            <a:r>
              <a:rPr lang="en-AU" sz="2000" dirty="0" smtClean="0"/>
              <a:t>rovide </a:t>
            </a:r>
            <a:r>
              <a:rPr lang="en-AU" sz="2000" dirty="0"/>
              <a:t>reliable travel times on a daily basis</a:t>
            </a:r>
          </a:p>
          <a:p>
            <a:pPr lvl="1"/>
            <a:r>
              <a:rPr lang="en-AU" sz="2000" dirty="0" smtClean="0"/>
              <a:t>Provide </a:t>
            </a:r>
            <a:r>
              <a:rPr lang="en-AU" sz="2000" dirty="0"/>
              <a:t>more differentiated levels of priority to a broader range of eligible vehicles in an equitable manner</a:t>
            </a:r>
          </a:p>
          <a:p>
            <a:pPr lvl="1"/>
            <a:r>
              <a:rPr lang="en-AU" sz="2000" dirty="0" smtClean="0"/>
              <a:t>Provide </a:t>
            </a:r>
            <a:r>
              <a:rPr lang="en-AU" sz="2000" dirty="0"/>
              <a:t>better performance information in </a:t>
            </a:r>
            <a:r>
              <a:rPr lang="en-AU" sz="2000" dirty="0" smtClean="0"/>
              <a:t>real-time</a:t>
            </a:r>
          </a:p>
          <a:p>
            <a:pPr lvl="1"/>
            <a:r>
              <a:rPr lang="en-AU" sz="2000" dirty="0"/>
              <a:t>Ready </a:t>
            </a:r>
            <a:r>
              <a:rPr lang="en-AU" sz="2000" dirty="0" smtClean="0"/>
              <a:t>SCATS </a:t>
            </a:r>
            <a:r>
              <a:rPr lang="en-AU" sz="2000" dirty="0"/>
              <a:t>for the pending introduction of C-ITS</a:t>
            </a:r>
            <a:endParaRPr lang="en-AU" sz="2000" dirty="0" smtClean="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5</a:t>
            </a:fld>
            <a:endParaRPr lang="en-US">
              <a:solidFill>
                <a:prstClr val="white"/>
              </a:solidFill>
            </a:endParaRPr>
          </a:p>
        </p:txBody>
      </p:sp>
    </p:spTree>
    <p:extLst>
      <p:ext uri="{BB962C8B-B14F-4D97-AF65-F5344CB8AC3E}">
        <p14:creationId xmlns:p14="http://schemas.microsoft.com/office/powerpoint/2010/main" val="30130337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The SCATS CIP comprises several defined key initiatives</a:t>
            </a:r>
            <a:endParaRPr lang="en-US" sz="3600" dirty="0"/>
          </a:p>
        </p:txBody>
      </p:sp>
      <p:sp>
        <p:nvSpPr>
          <p:cNvPr id="3" name="Content Placeholder 2"/>
          <p:cNvSpPr>
            <a:spLocks noGrp="1"/>
          </p:cNvSpPr>
          <p:nvPr>
            <p:ph idx="1"/>
          </p:nvPr>
        </p:nvSpPr>
        <p:spPr>
          <a:xfrm>
            <a:off x="457200" y="1728074"/>
            <a:ext cx="8229600" cy="4165200"/>
          </a:xfrm>
        </p:spPr>
        <p:txBody>
          <a:bodyPr/>
          <a:lstStyle/>
          <a:p>
            <a:r>
              <a:rPr lang="en-AU" sz="1600" dirty="0"/>
              <a:t>SCATS Adaptive Coordination 	</a:t>
            </a:r>
          </a:p>
          <a:p>
            <a:pPr marL="0" indent="0">
              <a:buNone/>
            </a:pPr>
            <a:r>
              <a:rPr lang="en-AU" sz="1200" dirty="0"/>
              <a:t>Re-wiring of existing induction loops to provide information on travel speeds and vehicle mix to better inform the allocation of green time at intersections and to optimise the offset time between intersections	</a:t>
            </a:r>
          </a:p>
          <a:p>
            <a:r>
              <a:rPr lang="en-AU" sz="1600" dirty="0"/>
              <a:t>SCATS Upstream Vehicle Detection 	</a:t>
            </a:r>
          </a:p>
          <a:p>
            <a:pPr marL="0" indent="0">
              <a:buNone/>
            </a:pPr>
            <a:r>
              <a:rPr lang="en-AU" sz="1200" dirty="0"/>
              <a:t>Using existing in-pavement loops and new upstream loops in mid-block locations to provide information on upstream traffic conditions, which will align the timing of green time at downstream intersections better</a:t>
            </a:r>
          </a:p>
          <a:p>
            <a:r>
              <a:rPr lang="en-AU" sz="1600" dirty="0" smtClean="0"/>
              <a:t>SCATS </a:t>
            </a:r>
            <a:r>
              <a:rPr lang="en-AU" sz="1600" dirty="0"/>
              <a:t>Dynamic Priority 	</a:t>
            </a:r>
          </a:p>
          <a:p>
            <a:pPr marL="0" indent="0">
              <a:buNone/>
            </a:pPr>
            <a:r>
              <a:rPr lang="en-AU" sz="1200" dirty="0"/>
              <a:t>Proposing a new approach to adjusting green times which will execute priority requests to eligible vehicles such as buses, whilst providing better coordination between traffic lights</a:t>
            </a:r>
          </a:p>
          <a:p>
            <a:r>
              <a:rPr lang="en-AU" sz="1600" dirty="0"/>
              <a:t>SCATS A New Generation of Traffic Signal Strategies 	</a:t>
            </a:r>
          </a:p>
          <a:p>
            <a:pPr marL="0" indent="0">
              <a:buNone/>
            </a:pPr>
            <a:r>
              <a:rPr lang="en-AU" sz="1200" dirty="0"/>
              <a:t>Introducing a new way of sequencing signals, replacing the existing use of ‘phases’ and cycles with a more flexible signal sequencing arrangement that is more responsive to demand</a:t>
            </a:r>
          </a:p>
          <a:p>
            <a:r>
              <a:rPr lang="en-AU" sz="1600" dirty="0"/>
              <a:t>SCATS Traffic Intersection Market 	</a:t>
            </a:r>
          </a:p>
          <a:p>
            <a:pPr marL="0" indent="0">
              <a:buNone/>
            </a:pPr>
            <a:r>
              <a:rPr lang="en-AU" sz="1200" dirty="0"/>
              <a:t>Modifying how SCATS interfaces with traffic. It will also improve the efficiency of the road network by prioritising higher value traffic over lower value traffic</a:t>
            </a:r>
          </a:p>
          <a:p>
            <a:r>
              <a:rPr lang="en-AU" sz="1600" dirty="0"/>
              <a:t>SCATS Long Term Improvement Strategy 	</a:t>
            </a:r>
          </a:p>
          <a:p>
            <a:pPr marL="0" indent="0">
              <a:buNone/>
            </a:pPr>
            <a:r>
              <a:rPr lang="en-AU" sz="1200" dirty="0"/>
              <a:t>Developing a long-term strategy to identify further opportunities to be pursued to improve the optimisation, prioritisation and reporting provided by the SCATS  	</a:t>
            </a:r>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6</a:t>
            </a:fld>
            <a:endParaRPr lang="en-US">
              <a:solidFill>
                <a:prstClr val="white"/>
              </a:solidFill>
            </a:endParaRPr>
          </a:p>
        </p:txBody>
      </p:sp>
    </p:spTree>
    <p:extLst>
      <p:ext uri="{BB962C8B-B14F-4D97-AF65-F5344CB8AC3E}">
        <p14:creationId xmlns:p14="http://schemas.microsoft.com/office/powerpoint/2010/main" val="17598905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Existing SCATS initiatives are also continuing</a:t>
            </a:r>
            <a:endParaRPr lang="en-US" sz="3600" dirty="0"/>
          </a:p>
        </p:txBody>
      </p:sp>
      <p:sp>
        <p:nvSpPr>
          <p:cNvPr id="3" name="Content Placeholder 2"/>
          <p:cNvSpPr>
            <a:spLocks noGrp="1"/>
          </p:cNvSpPr>
          <p:nvPr>
            <p:ph idx="1"/>
          </p:nvPr>
        </p:nvSpPr>
        <p:spPr/>
        <p:txBody>
          <a:bodyPr/>
          <a:lstStyle/>
          <a:p>
            <a:r>
              <a:rPr lang="en-AU" sz="2400" dirty="0"/>
              <a:t>Algorithmic improvements </a:t>
            </a:r>
          </a:p>
          <a:p>
            <a:r>
              <a:rPr lang="en-AU" sz="2400" dirty="0"/>
              <a:t>Improved spatial awareness</a:t>
            </a:r>
          </a:p>
          <a:p>
            <a:r>
              <a:rPr lang="en-AU" sz="2400" dirty="0"/>
              <a:t>Improved security</a:t>
            </a:r>
          </a:p>
          <a:p>
            <a:r>
              <a:rPr lang="en-AU" sz="2400" dirty="0"/>
              <a:t>New ITS Port</a:t>
            </a:r>
          </a:p>
          <a:p>
            <a:r>
              <a:rPr lang="en-AU" sz="2400" dirty="0" smtClean="0"/>
              <a:t>SCATS and Road Network Performance Reporting</a:t>
            </a:r>
            <a:endParaRPr lang="en-AU" sz="2400" dirty="0"/>
          </a:p>
          <a:p>
            <a:r>
              <a:rPr lang="en-AU" sz="2400" dirty="0"/>
              <a:t>more phases, detectors, groups, </a:t>
            </a:r>
            <a:r>
              <a:rPr lang="en-AU" sz="2400" dirty="0" err="1"/>
              <a:t>etc</a:t>
            </a:r>
            <a:endParaRPr lang="en-AU" sz="2400" dirty="0"/>
          </a:p>
        </p:txBody>
      </p:sp>
      <p:sp>
        <p:nvSpPr>
          <p:cNvPr id="4" name="Slide Number Placeholder 3"/>
          <p:cNvSpPr>
            <a:spLocks noGrp="1"/>
          </p:cNvSpPr>
          <p:nvPr>
            <p:ph type="sldNum" sz="quarter" idx="12"/>
          </p:nvPr>
        </p:nvSpPr>
        <p:spPr/>
        <p:txBody>
          <a:bodyPr/>
          <a:lstStyle/>
          <a:p>
            <a:fld id="{66B96F3A-B655-404E-B281-AF69DD8A31B0}" type="slidenum">
              <a:rPr lang="en-US" smtClean="0">
                <a:solidFill>
                  <a:prstClr val="white"/>
                </a:solidFill>
              </a:rPr>
              <a:pPr/>
              <a:t>7</a:t>
            </a:fld>
            <a:endParaRPr lang="en-US">
              <a:solidFill>
                <a:prstClr val="white"/>
              </a:solidFill>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75077" y="4473296"/>
            <a:ext cx="4420204" cy="1710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descr="C:\Users\andrew\Dropbox\Work\ITS Dev Prog Preso\SCATSLogo1.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5663" y="1973738"/>
            <a:ext cx="1519237" cy="1243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26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SCATS – Priority Engine</a:t>
            </a:r>
            <a:endParaRPr lang="en-AU" dirty="0"/>
          </a:p>
        </p:txBody>
      </p:sp>
      <p:sp>
        <p:nvSpPr>
          <p:cNvPr id="2" name="Content Placeholder 1"/>
          <p:cNvSpPr>
            <a:spLocks noGrp="1"/>
          </p:cNvSpPr>
          <p:nvPr>
            <p:ph idx="1"/>
          </p:nvPr>
        </p:nvSpPr>
        <p:spPr/>
        <p:txBody>
          <a:bodyPr/>
          <a:lstStyle/>
          <a:p>
            <a:r>
              <a:rPr lang="en-AU" dirty="0" smtClean="0"/>
              <a:t>SCATS Priority Engine (SPE) alters signal </a:t>
            </a:r>
            <a:r>
              <a:rPr lang="en-AU" dirty="0"/>
              <a:t>timing to allow </a:t>
            </a:r>
            <a:r>
              <a:rPr lang="en-AU" dirty="0" smtClean="0"/>
              <a:t>eligible vehicles through </a:t>
            </a:r>
            <a:r>
              <a:rPr lang="en-AU" dirty="0"/>
              <a:t>signalised </a:t>
            </a:r>
            <a:r>
              <a:rPr lang="en-AU" dirty="0" smtClean="0"/>
              <a:t>intersections</a:t>
            </a:r>
          </a:p>
          <a:p>
            <a:pPr lvl="1"/>
            <a:r>
              <a:rPr lang="en-AU" dirty="0" smtClean="0"/>
              <a:t>Transit vehicles</a:t>
            </a:r>
          </a:p>
          <a:p>
            <a:pPr lvl="1"/>
            <a:r>
              <a:rPr lang="en-AU" dirty="0" smtClean="0"/>
              <a:t>Freight vehicles</a:t>
            </a:r>
          </a:p>
          <a:p>
            <a:pPr lvl="1"/>
            <a:r>
              <a:rPr lang="en-AU" dirty="0" smtClean="0"/>
              <a:t>Emergency services</a:t>
            </a:r>
          </a:p>
          <a:p>
            <a:r>
              <a:rPr lang="en-AU" dirty="0" smtClean="0"/>
              <a:t>SPE sits between SCATS and vehicle tracking systems</a:t>
            </a:r>
          </a:p>
          <a:p>
            <a:r>
              <a:rPr lang="en-AU" dirty="0" smtClean="0"/>
              <a:t>Centralised control of external priority</a:t>
            </a:r>
          </a:p>
          <a:p>
            <a:r>
              <a:rPr lang="en-AU" dirty="0" smtClean="0"/>
              <a:t>Implements business rules that determine:</a:t>
            </a:r>
            <a:endParaRPr lang="en-AU" dirty="0"/>
          </a:p>
          <a:p>
            <a:pPr lvl="1"/>
            <a:r>
              <a:rPr lang="en-AU" dirty="0" smtClean="0"/>
              <a:t>Whether </a:t>
            </a:r>
            <a:r>
              <a:rPr lang="en-AU" dirty="0"/>
              <a:t>to accept or reject a given priority </a:t>
            </a:r>
            <a:r>
              <a:rPr lang="en-AU" dirty="0" smtClean="0"/>
              <a:t>request</a:t>
            </a:r>
          </a:p>
          <a:p>
            <a:pPr lvl="1"/>
            <a:r>
              <a:rPr lang="en-AU" dirty="0" smtClean="0"/>
              <a:t>How </a:t>
            </a:r>
            <a:r>
              <a:rPr lang="en-AU" dirty="0"/>
              <a:t>to combine priority requests for mutual benefit, where </a:t>
            </a:r>
            <a:r>
              <a:rPr lang="en-AU" dirty="0" smtClean="0"/>
              <a:t>possible</a:t>
            </a:r>
            <a:endParaRPr lang="en-AU" dirty="0"/>
          </a:p>
          <a:p>
            <a:pPr lvl="1"/>
            <a:r>
              <a:rPr lang="en-AU" dirty="0" smtClean="0"/>
              <a:t>How </a:t>
            </a:r>
            <a:r>
              <a:rPr lang="en-AU" dirty="0"/>
              <a:t>to determine which vehicles have priority over </a:t>
            </a:r>
            <a:r>
              <a:rPr lang="en-AU" dirty="0" smtClean="0"/>
              <a:t>others</a:t>
            </a:r>
          </a:p>
          <a:p>
            <a:pPr lvl="1"/>
            <a:r>
              <a:rPr lang="en-AU" dirty="0" smtClean="0"/>
              <a:t>How </a:t>
            </a:r>
            <a:r>
              <a:rPr lang="en-AU" dirty="0"/>
              <a:t>to interact with SCATS in order to effect the requested </a:t>
            </a:r>
            <a:r>
              <a:rPr lang="en-AU" dirty="0" smtClean="0"/>
              <a:t>priority</a:t>
            </a:r>
            <a:endParaRPr lang="en-AU" dirty="0"/>
          </a:p>
          <a:p>
            <a:r>
              <a:rPr lang="en-AU" dirty="0" smtClean="0"/>
              <a:t>Will initially be used for PTIPS and </a:t>
            </a:r>
            <a:r>
              <a:rPr lang="en-AU" dirty="0" err="1" smtClean="0"/>
              <a:t>Cohda</a:t>
            </a:r>
            <a:r>
              <a:rPr lang="en-AU" dirty="0" smtClean="0"/>
              <a:t> freight priority project</a:t>
            </a:r>
            <a:endParaRPr lang="en-AU" dirty="0"/>
          </a:p>
          <a:p>
            <a:endParaRPr lang="en-AU" dirty="0"/>
          </a:p>
        </p:txBody>
      </p:sp>
      <p:sp>
        <p:nvSpPr>
          <p:cNvPr id="5" name="Text Placeholder 4"/>
          <p:cNvSpPr>
            <a:spLocks noGrp="1"/>
          </p:cNvSpPr>
          <p:nvPr>
            <p:ph type="body" sz="quarter" idx="13"/>
          </p:nvPr>
        </p:nvSpPr>
        <p:spPr/>
        <p:txBody>
          <a:bodyPr/>
          <a:lstStyle/>
          <a:p>
            <a:r>
              <a:rPr lang="en-AU" dirty="0" smtClean="0"/>
              <a:t>Overview</a:t>
            </a:r>
            <a:endParaRPr lang="en-AU" dirty="0"/>
          </a:p>
        </p:txBody>
      </p:sp>
    </p:spTree>
    <p:extLst>
      <p:ext uri="{BB962C8B-B14F-4D97-AF65-F5344CB8AC3E}">
        <p14:creationId xmlns:p14="http://schemas.microsoft.com/office/powerpoint/2010/main" val="8317992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SCATS – Priority Engine</a:t>
            </a:r>
            <a:endParaRPr lang="en-AU" dirty="0"/>
          </a:p>
        </p:txBody>
      </p:sp>
      <p:sp>
        <p:nvSpPr>
          <p:cNvPr id="5" name="Text Placeholder 4"/>
          <p:cNvSpPr>
            <a:spLocks noGrp="1"/>
          </p:cNvSpPr>
          <p:nvPr>
            <p:ph type="body" sz="quarter" idx="13"/>
          </p:nvPr>
        </p:nvSpPr>
        <p:spPr/>
        <p:txBody>
          <a:bodyPr/>
          <a:lstStyle/>
          <a:p>
            <a:r>
              <a:rPr lang="en-AU" dirty="0" smtClean="0"/>
              <a:t>Context Diagram</a:t>
            </a:r>
            <a:endParaRPr lang="en-AU" dirty="0"/>
          </a:p>
        </p:txBody>
      </p:sp>
      <p:grpSp>
        <p:nvGrpSpPr>
          <p:cNvPr id="9" name="Traffic Light"/>
          <p:cNvGrpSpPr/>
          <p:nvPr/>
        </p:nvGrpSpPr>
        <p:grpSpPr>
          <a:xfrm>
            <a:off x="2157193" y="5055410"/>
            <a:ext cx="566735" cy="779601"/>
            <a:chOff x="9280327" y="4854482"/>
            <a:chExt cx="566735" cy="779601"/>
          </a:xfrm>
          <a:effectLst/>
        </p:grpSpPr>
        <p:cxnSp>
          <p:nvCxnSpPr>
            <p:cNvPr id="12" name="Straight Connector 11"/>
            <p:cNvCxnSpPr/>
            <p:nvPr/>
          </p:nvCxnSpPr>
          <p:spPr>
            <a:xfrm>
              <a:off x="9563695" y="5390543"/>
              <a:ext cx="0" cy="243540"/>
            </a:xfrm>
            <a:prstGeom prst="line">
              <a:avLst/>
            </a:prstGeom>
            <a:ln w="82550">
              <a:solidFill>
                <a:schemeClr val="tx1"/>
              </a:solidFill>
            </a:ln>
          </p:spPr>
          <p:style>
            <a:lnRef idx="2">
              <a:schemeClr val="accent1"/>
            </a:lnRef>
            <a:fillRef idx="0">
              <a:schemeClr val="accent1"/>
            </a:fillRef>
            <a:effectRef idx="1">
              <a:schemeClr val="accent1"/>
            </a:effectRef>
            <a:fontRef idx="minor">
              <a:schemeClr val="tx1"/>
            </a:fontRef>
          </p:style>
        </p:cxnSp>
        <p:pic>
          <p:nvPicPr>
            <p:cNvPr id="13" name="Picture 19" descr="D:\Norman\Pictures\Traffic light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0327" y="4854482"/>
              <a:ext cx="566735" cy="6205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Traffic Light"/>
          <p:cNvGrpSpPr/>
          <p:nvPr/>
        </p:nvGrpSpPr>
        <p:grpSpPr>
          <a:xfrm>
            <a:off x="748190" y="5055410"/>
            <a:ext cx="566735" cy="779601"/>
            <a:chOff x="9280327" y="4854482"/>
            <a:chExt cx="566735" cy="779601"/>
          </a:xfrm>
          <a:effectLst/>
        </p:grpSpPr>
        <p:cxnSp>
          <p:nvCxnSpPr>
            <p:cNvPr id="15" name="Straight Connector 14"/>
            <p:cNvCxnSpPr/>
            <p:nvPr/>
          </p:nvCxnSpPr>
          <p:spPr>
            <a:xfrm>
              <a:off x="9563695" y="5390543"/>
              <a:ext cx="0" cy="243540"/>
            </a:xfrm>
            <a:prstGeom prst="line">
              <a:avLst/>
            </a:prstGeom>
            <a:ln w="82550">
              <a:solidFill>
                <a:schemeClr val="tx1"/>
              </a:solidFill>
            </a:ln>
          </p:spPr>
          <p:style>
            <a:lnRef idx="2">
              <a:schemeClr val="accent1"/>
            </a:lnRef>
            <a:fillRef idx="0">
              <a:schemeClr val="accent1"/>
            </a:fillRef>
            <a:effectRef idx="1">
              <a:schemeClr val="accent1"/>
            </a:effectRef>
            <a:fontRef idx="minor">
              <a:schemeClr val="tx1"/>
            </a:fontRef>
          </p:style>
        </p:cxnSp>
        <p:pic>
          <p:nvPicPr>
            <p:cNvPr id="16" name="Picture 19" descr="D:\Norman\Pictures\Traffic light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0327" y="4854482"/>
              <a:ext cx="566735" cy="6205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Traffic Light"/>
          <p:cNvGrpSpPr/>
          <p:nvPr/>
        </p:nvGrpSpPr>
        <p:grpSpPr>
          <a:xfrm>
            <a:off x="1446132" y="5055410"/>
            <a:ext cx="566735" cy="779601"/>
            <a:chOff x="9280327" y="4854482"/>
            <a:chExt cx="566735" cy="779601"/>
          </a:xfrm>
          <a:effectLst/>
        </p:grpSpPr>
        <p:cxnSp>
          <p:nvCxnSpPr>
            <p:cNvPr id="18" name="Straight Connector 17"/>
            <p:cNvCxnSpPr/>
            <p:nvPr/>
          </p:nvCxnSpPr>
          <p:spPr>
            <a:xfrm>
              <a:off x="9563695" y="5390543"/>
              <a:ext cx="0" cy="243540"/>
            </a:xfrm>
            <a:prstGeom prst="line">
              <a:avLst/>
            </a:prstGeom>
            <a:ln w="82550">
              <a:solidFill>
                <a:schemeClr val="tx1"/>
              </a:solidFill>
            </a:ln>
          </p:spPr>
          <p:style>
            <a:lnRef idx="2">
              <a:schemeClr val="accent1"/>
            </a:lnRef>
            <a:fillRef idx="0">
              <a:schemeClr val="accent1"/>
            </a:fillRef>
            <a:effectRef idx="1">
              <a:schemeClr val="accent1"/>
            </a:effectRef>
            <a:fontRef idx="minor">
              <a:schemeClr val="tx1"/>
            </a:fontRef>
          </p:style>
        </p:cxnSp>
        <p:pic>
          <p:nvPicPr>
            <p:cNvPr id="19" name="Picture 19" descr="D:\Norman\Pictures\Traffic light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0327" y="4854482"/>
              <a:ext cx="566735" cy="620535"/>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Rectangle 5"/>
          <p:cNvSpPr/>
          <p:nvPr/>
        </p:nvSpPr>
        <p:spPr>
          <a:xfrm>
            <a:off x="2044478" y="2334926"/>
            <a:ext cx="873251" cy="4736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000000"/>
                </a:solidFill>
              </a:rPr>
              <a:t>SPEW</a:t>
            </a:r>
            <a:endParaRPr lang="en-AU" sz="1400" dirty="0">
              <a:solidFill>
                <a:srgbClr val="000000"/>
              </a:solidFill>
            </a:endParaRPr>
          </a:p>
        </p:txBody>
      </p:sp>
      <p:sp>
        <p:nvSpPr>
          <p:cNvPr id="20" name="Rectangle 19"/>
          <p:cNvSpPr/>
          <p:nvPr/>
        </p:nvSpPr>
        <p:spPr>
          <a:xfrm>
            <a:off x="602552" y="2334927"/>
            <a:ext cx="873251" cy="4736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000000"/>
                </a:solidFill>
              </a:rPr>
              <a:t>SPE</a:t>
            </a:r>
            <a:endParaRPr lang="en-AU" sz="1400" dirty="0">
              <a:solidFill>
                <a:srgbClr val="000000"/>
              </a:solidFill>
            </a:endParaRPr>
          </a:p>
        </p:txBody>
      </p:sp>
      <p:sp>
        <p:nvSpPr>
          <p:cNvPr id="21" name="Rectangle 20"/>
          <p:cNvSpPr/>
          <p:nvPr/>
        </p:nvSpPr>
        <p:spPr>
          <a:xfrm>
            <a:off x="602552" y="3331758"/>
            <a:ext cx="873251" cy="4736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000000"/>
                </a:solidFill>
              </a:rPr>
              <a:t>SCATS</a:t>
            </a:r>
            <a:endParaRPr lang="en-AU" sz="1400" dirty="0">
              <a:solidFill>
                <a:srgbClr val="000000"/>
              </a:solidFill>
            </a:endParaRPr>
          </a:p>
        </p:txBody>
      </p:sp>
      <p:sp>
        <p:nvSpPr>
          <p:cNvPr id="22" name="Rectangle 21"/>
          <p:cNvSpPr/>
          <p:nvPr/>
        </p:nvSpPr>
        <p:spPr>
          <a:xfrm>
            <a:off x="7158101" y="2214020"/>
            <a:ext cx="1335086" cy="473619"/>
          </a:xfrm>
          <a:prstGeom prst="rect">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000000"/>
                </a:solidFill>
              </a:rPr>
              <a:t>Buses</a:t>
            </a:r>
            <a:endParaRPr lang="en-AU" sz="1400" dirty="0">
              <a:solidFill>
                <a:srgbClr val="000000"/>
              </a:solidFill>
            </a:endParaRPr>
          </a:p>
        </p:txBody>
      </p:sp>
      <p:sp>
        <p:nvSpPr>
          <p:cNvPr id="23" name="Rectangle 22"/>
          <p:cNvSpPr/>
          <p:nvPr/>
        </p:nvSpPr>
        <p:spPr>
          <a:xfrm>
            <a:off x="4165367" y="3820249"/>
            <a:ext cx="1335086" cy="473619"/>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prstClr val="white"/>
                </a:solidFill>
              </a:rPr>
              <a:t>Ambulance Tracking</a:t>
            </a:r>
            <a:endParaRPr lang="en-AU" sz="1400" dirty="0">
              <a:solidFill>
                <a:prstClr val="white"/>
              </a:solidFill>
            </a:endParaRPr>
          </a:p>
        </p:txBody>
      </p:sp>
      <p:sp>
        <p:nvSpPr>
          <p:cNvPr id="24" name="Rectangle 23"/>
          <p:cNvSpPr/>
          <p:nvPr/>
        </p:nvSpPr>
        <p:spPr>
          <a:xfrm>
            <a:off x="5672168" y="3820249"/>
            <a:ext cx="1335086" cy="473619"/>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prstClr val="white"/>
                </a:solidFill>
              </a:rPr>
              <a:t>Police Tracking</a:t>
            </a:r>
            <a:endParaRPr lang="en-AU" sz="1400" dirty="0">
              <a:solidFill>
                <a:prstClr val="white"/>
              </a:solidFill>
            </a:endParaRPr>
          </a:p>
        </p:txBody>
      </p:sp>
      <p:sp>
        <p:nvSpPr>
          <p:cNvPr id="25" name="Rectangle 24"/>
          <p:cNvSpPr/>
          <p:nvPr/>
        </p:nvSpPr>
        <p:spPr>
          <a:xfrm>
            <a:off x="7159592" y="3820249"/>
            <a:ext cx="1335086" cy="473619"/>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prstClr val="white"/>
                </a:solidFill>
              </a:rPr>
              <a:t>Fire Brigade Tracking</a:t>
            </a:r>
            <a:endParaRPr lang="en-AU" sz="1400" dirty="0">
              <a:solidFill>
                <a:prstClr val="white"/>
              </a:solidFill>
            </a:endParaRPr>
          </a:p>
        </p:txBody>
      </p:sp>
      <p:sp>
        <p:nvSpPr>
          <p:cNvPr id="26" name="Rectangle 25"/>
          <p:cNvSpPr/>
          <p:nvPr/>
        </p:nvSpPr>
        <p:spPr>
          <a:xfrm>
            <a:off x="5662270" y="5361392"/>
            <a:ext cx="1335086" cy="4736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000000"/>
                </a:solidFill>
              </a:rPr>
              <a:t>Freight Tracking</a:t>
            </a:r>
            <a:endParaRPr lang="en-AU" sz="1400" dirty="0">
              <a:solidFill>
                <a:srgbClr val="000000"/>
              </a:solidFill>
            </a:endParaRPr>
          </a:p>
        </p:txBody>
      </p:sp>
      <p:sp>
        <p:nvSpPr>
          <p:cNvPr id="27" name="Rectangle 26"/>
          <p:cNvSpPr/>
          <p:nvPr/>
        </p:nvSpPr>
        <p:spPr>
          <a:xfrm>
            <a:off x="7156576" y="5361392"/>
            <a:ext cx="1335086" cy="47361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000000"/>
                </a:solidFill>
              </a:rPr>
              <a:t>Taxi Tracking</a:t>
            </a:r>
            <a:endParaRPr lang="en-AU" sz="1400" dirty="0">
              <a:solidFill>
                <a:srgbClr val="000000"/>
              </a:solidFill>
            </a:endParaRPr>
          </a:p>
        </p:txBody>
      </p:sp>
      <p:sp>
        <p:nvSpPr>
          <p:cNvPr id="28" name="Rectangle 27"/>
          <p:cNvSpPr/>
          <p:nvPr/>
        </p:nvSpPr>
        <p:spPr>
          <a:xfrm>
            <a:off x="5655438" y="2214019"/>
            <a:ext cx="1335086" cy="473619"/>
          </a:xfrm>
          <a:prstGeom prst="rect">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000000"/>
                </a:solidFill>
              </a:rPr>
              <a:t>Light Rail</a:t>
            </a:r>
            <a:endParaRPr lang="en-AU" sz="1400" dirty="0">
              <a:solidFill>
                <a:srgbClr val="000000"/>
              </a:solidFill>
            </a:endParaRPr>
          </a:p>
        </p:txBody>
      </p:sp>
      <p:sp>
        <p:nvSpPr>
          <p:cNvPr id="29" name="Rectangle 28"/>
          <p:cNvSpPr/>
          <p:nvPr/>
        </p:nvSpPr>
        <p:spPr>
          <a:xfrm>
            <a:off x="1813560" y="3339377"/>
            <a:ext cx="1335086" cy="473619"/>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000000"/>
                </a:solidFill>
              </a:rPr>
              <a:t>RMS Vehicles (TEP)</a:t>
            </a:r>
            <a:endParaRPr lang="en-AU" sz="1400" dirty="0">
              <a:solidFill>
                <a:srgbClr val="000000"/>
              </a:solidFill>
            </a:endParaRPr>
          </a:p>
        </p:txBody>
      </p:sp>
      <p:cxnSp>
        <p:nvCxnSpPr>
          <p:cNvPr id="8" name="Elbow Connector 7"/>
          <p:cNvCxnSpPr>
            <a:stCxn id="21" idx="0"/>
            <a:endCxn id="20" idx="2"/>
          </p:cNvCxnSpPr>
          <p:nvPr/>
        </p:nvCxnSpPr>
        <p:spPr>
          <a:xfrm rot="5400000" flipH="1" flipV="1">
            <a:off x="777572" y="3070152"/>
            <a:ext cx="523212" cy="12700"/>
          </a:xfrm>
          <a:prstGeom prst="bentConnector3">
            <a:avLst>
              <a:gd name="adj1" fmla="val 50000"/>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Elbow Connector 30"/>
          <p:cNvCxnSpPr>
            <a:stCxn id="20" idx="3"/>
            <a:endCxn id="6" idx="1"/>
          </p:cNvCxnSpPr>
          <p:nvPr/>
        </p:nvCxnSpPr>
        <p:spPr>
          <a:xfrm flipV="1">
            <a:off x="1475803" y="2571736"/>
            <a:ext cx="568675" cy="1"/>
          </a:xfrm>
          <a:prstGeom prst="bentConnector3">
            <a:avLst>
              <a:gd name="adj1" fmla="val 50000"/>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1029" name="Rectangle 1028"/>
          <p:cNvSpPr/>
          <p:nvPr/>
        </p:nvSpPr>
        <p:spPr>
          <a:xfrm>
            <a:off x="457200" y="1937602"/>
            <a:ext cx="2845308" cy="2138847"/>
          </a:xfrm>
          <a:prstGeom prst="rect">
            <a:avLst/>
          </a:prstGeom>
          <a:noFill/>
          <a:ln w="25400"/>
          <a:effectLst/>
        </p:spPr>
        <p:style>
          <a:lnRef idx="1">
            <a:schemeClr val="accent1"/>
          </a:lnRef>
          <a:fillRef idx="3">
            <a:schemeClr val="accent1"/>
          </a:fillRef>
          <a:effectRef idx="2">
            <a:schemeClr val="accent1"/>
          </a:effectRef>
          <a:fontRef idx="minor">
            <a:schemeClr val="lt1"/>
          </a:fontRef>
        </p:style>
        <p:txBody>
          <a:bodyPr rtlCol="0" anchor="t"/>
          <a:lstStyle/>
          <a:p>
            <a:r>
              <a:rPr lang="en-AU" sz="1400" dirty="0" smtClean="0">
                <a:solidFill>
                  <a:srgbClr val="000000"/>
                </a:solidFill>
              </a:rPr>
              <a:t>RMS</a:t>
            </a:r>
            <a:endParaRPr lang="en-AU" sz="1400" dirty="0">
              <a:solidFill>
                <a:srgbClr val="000000"/>
              </a:solidFill>
            </a:endParaRPr>
          </a:p>
        </p:txBody>
      </p:sp>
      <p:sp>
        <p:nvSpPr>
          <p:cNvPr id="1030" name="Rectangle 1029"/>
          <p:cNvSpPr/>
          <p:nvPr/>
        </p:nvSpPr>
        <p:spPr>
          <a:xfrm>
            <a:off x="5500791" y="1908120"/>
            <a:ext cx="3138701" cy="952497"/>
          </a:xfrm>
          <a:prstGeom prst="rect">
            <a:avLst/>
          </a:prstGeom>
          <a:noFill/>
          <a:ln w="25400">
            <a:solidFill>
              <a:schemeClr val="accent6">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t"/>
          <a:lstStyle/>
          <a:p>
            <a:r>
              <a:rPr lang="en-AU" sz="1400" dirty="0" smtClean="0">
                <a:solidFill>
                  <a:srgbClr val="000000"/>
                </a:solidFill>
              </a:rPr>
              <a:t>Transport for NSW</a:t>
            </a:r>
            <a:endParaRPr lang="en-AU" sz="1400" dirty="0">
              <a:solidFill>
                <a:srgbClr val="000000"/>
              </a:solidFill>
            </a:endParaRPr>
          </a:p>
        </p:txBody>
      </p:sp>
      <p:sp>
        <p:nvSpPr>
          <p:cNvPr id="1031" name="Rectangle 1030"/>
          <p:cNvSpPr/>
          <p:nvPr/>
        </p:nvSpPr>
        <p:spPr>
          <a:xfrm>
            <a:off x="4015645" y="3486152"/>
            <a:ext cx="4614672" cy="952496"/>
          </a:xfrm>
          <a:prstGeom prst="rect">
            <a:avLst/>
          </a:prstGeom>
          <a:noFill/>
          <a:ln w="25400">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t"/>
          <a:lstStyle/>
          <a:p>
            <a:r>
              <a:rPr lang="en-AU" sz="1400" dirty="0" smtClean="0">
                <a:solidFill>
                  <a:srgbClr val="000000"/>
                </a:solidFill>
              </a:rPr>
              <a:t>NSW Government (Emergency Services)</a:t>
            </a:r>
            <a:endParaRPr lang="en-AU" sz="1400" dirty="0">
              <a:solidFill>
                <a:srgbClr val="000000"/>
              </a:solidFill>
            </a:endParaRPr>
          </a:p>
        </p:txBody>
      </p:sp>
      <p:sp>
        <p:nvSpPr>
          <p:cNvPr id="41" name="Rectangle 40"/>
          <p:cNvSpPr/>
          <p:nvPr/>
        </p:nvSpPr>
        <p:spPr>
          <a:xfrm>
            <a:off x="5500790" y="5032290"/>
            <a:ext cx="3138701" cy="952496"/>
          </a:xfrm>
          <a:prstGeom prst="rect">
            <a:avLst/>
          </a:prstGeom>
          <a:noFill/>
          <a:ln w="254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t"/>
          <a:lstStyle/>
          <a:p>
            <a:r>
              <a:rPr lang="en-AU" sz="1400" dirty="0" smtClean="0">
                <a:solidFill>
                  <a:srgbClr val="000000"/>
                </a:solidFill>
              </a:rPr>
              <a:t>Private Sector</a:t>
            </a:r>
            <a:endParaRPr lang="en-AU" sz="1400" dirty="0">
              <a:solidFill>
                <a:srgbClr val="000000"/>
              </a:solidFill>
            </a:endParaRPr>
          </a:p>
        </p:txBody>
      </p:sp>
      <p:cxnSp>
        <p:nvCxnSpPr>
          <p:cNvPr id="71" name="Elbow Connector 70"/>
          <p:cNvCxnSpPr>
            <a:stCxn id="29" idx="0"/>
            <a:endCxn id="6" idx="2"/>
          </p:cNvCxnSpPr>
          <p:nvPr/>
        </p:nvCxnSpPr>
        <p:spPr>
          <a:xfrm rot="5400000" flipH="1" flipV="1">
            <a:off x="2215687" y="3073961"/>
            <a:ext cx="530832" cy="1"/>
          </a:xfrm>
          <a:prstGeom prst="bentConnector3">
            <a:avLst>
              <a:gd name="adj1" fmla="val 50000"/>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03" name="Elbow Connector 102"/>
          <p:cNvCxnSpPr>
            <a:stCxn id="6" idx="3"/>
            <a:endCxn id="28" idx="2"/>
          </p:cNvCxnSpPr>
          <p:nvPr/>
        </p:nvCxnSpPr>
        <p:spPr>
          <a:xfrm>
            <a:off x="2917729" y="2571736"/>
            <a:ext cx="3405252" cy="115902"/>
          </a:xfrm>
          <a:prstGeom prst="bentConnector4">
            <a:avLst>
              <a:gd name="adj1" fmla="val 40198"/>
              <a:gd name="adj2" fmla="val 458175"/>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04" name="Elbow Connector 103"/>
          <p:cNvCxnSpPr>
            <a:stCxn id="23" idx="2"/>
            <a:endCxn id="6" idx="3"/>
          </p:cNvCxnSpPr>
          <p:nvPr/>
        </p:nvCxnSpPr>
        <p:spPr>
          <a:xfrm rot="5400000" flipH="1">
            <a:off x="3014254" y="2475212"/>
            <a:ext cx="1722132" cy="1915181"/>
          </a:xfrm>
          <a:prstGeom prst="bentConnector4">
            <a:avLst>
              <a:gd name="adj1" fmla="val -23045"/>
              <a:gd name="adj2" fmla="val 55740"/>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05" name="Elbow Connector 104"/>
          <p:cNvCxnSpPr>
            <a:stCxn id="24" idx="2"/>
            <a:endCxn id="6" idx="3"/>
          </p:cNvCxnSpPr>
          <p:nvPr/>
        </p:nvCxnSpPr>
        <p:spPr>
          <a:xfrm rot="5400000" flipH="1">
            <a:off x="3767654" y="1721811"/>
            <a:ext cx="1722132" cy="3421982"/>
          </a:xfrm>
          <a:prstGeom prst="bentConnector4">
            <a:avLst>
              <a:gd name="adj1" fmla="val -23045"/>
              <a:gd name="adj2" fmla="val 75132"/>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06" name="Elbow Connector 105"/>
          <p:cNvCxnSpPr>
            <a:stCxn id="25" idx="2"/>
            <a:endCxn id="6" idx="3"/>
          </p:cNvCxnSpPr>
          <p:nvPr/>
        </p:nvCxnSpPr>
        <p:spPr>
          <a:xfrm rot="5400000" flipH="1">
            <a:off x="4511366" y="978099"/>
            <a:ext cx="1722132" cy="4909406"/>
          </a:xfrm>
          <a:prstGeom prst="bentConnector4">
            <a:avLst>
              <a:gd name="adj1" fmla="val -23008"/>
              <a:gd name="adj2" fmla="val 82719"/>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07" name="Elbow Connector 106"/>
          <p:cNvCxnSpPr>
            <a:stCxn id="26" idx="2"/>
            <a:endCxn id="6" idx="3"/>
          </p:cNvCxnSpPr>
          <p:nvPr/>
        </p:nvCxnSpPr>
        <p:spPr>
          <a:xfrm rot="5400000" flipH="1">
            <a:off x="2992133" y="2497332"/>
            <a:ext cx="3263275" cy="3412084"/>
          </a:xfrm>
          <a:prstGeom prst="bentConnector4">
            <a:avLst>
              <a:gd name="adj1" fmla="val -10118"/>
              <a:gd name="adj2" fmla="val 81891"/>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08" name="Elbow Connector 107"/>
          <p:cNvCxnSpPr>
            <a:stCxn id="27" idx="2"/>
            <a:endCxn id="6" idx="3"/>
          </p:cNvCxnSpPr>
          <p:nvPr/>
        </p:nvCxnSpPr>
        <p:spPr>
          <a:xfrm rot="5400000" flipH="1">
            <a:off x="3739286" y="1750179"/>
            <a:ext cx="3263275" cy="4906390"/>
          </a:xfrm>
          <a:prstGeom prst="bentConnector4">
            <a:avLst>
              <a:gd name="adj1" fmla="val -10118"/>
              <a:gd name="adj2" fmla="val 87399"/>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23" name="Elbow Connector 122"/>
          <p:cNvCxnSpPr>
            <a:stCxn id="6" idx="3"/>
            <a:endCxn id="22" idx="2"/>
          </p:cNvCxnSpPr>
          <p:nvPr/>
        </p:nvCxnSpPr>
        <p:spPr>
          <a:xfrm>
            <a:off x="2917729" y="2571736"/>
            <a:ext cx="4907915" cy="115903"/>
          </a:xfrm>
          <a:prstGeom prst="bentConnector4">
            <a:avLst>
              <a:gd name="adj1" fmla="val 27984"/>
              <a:gd name="adj2" fmla="val 461595"/>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41" name="Elbow Connector 140"/>
          <p:cNvCxnSpPr>
            <a:stCxn id="21" idx="2"/>
            <a:endCxn id="16" idx="0"/>
          </p:cNvCxnSpPr>
          <p:nvPr/>
        </p:nvCxnSpPr>
        <p:spPr>
          <a:xfrm rot="5400000">
            <a:off x="410352" y="4426583"/>
            <a:ext cx="1250033" cy="7620"/>
          </a:xfrm>
          <a:prstGeom prst="bentConnector3">
            <a:avLst>
              <a:gd name="adj1" fmla="val 50000"/>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44" name="Elbow Connector 143"/>
          <p:cNvCxnSpPr>
            <a:stCxn id="21" idx="2"/>
            <a:endCxn id="19" idx="0"/>
          </p:cNvCxnSpPr>
          <p:nvPr/>
        </p:nvCxnSpPr>
        <p:spPr>
          <a:xfrm rot="16200000" flipH="1">
            <a:off x="759323" y="4085232"/>
            <a:ext cx="1250033" cy="690322"/>
          </a:xfrm>
          <a:prstGeom prst="bentConnector3">
            <a:avLst>
              <a:gd name="adj1" fmla="val 50000"/>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47" name="Elbow Connector 146"/>
          <p:cNvCxnSpPr>
            <a:stCxn id="21" idx="2"/>
            <a:endCxn id="13" idx="0"/>
          </p:cNvCxnSpPr>
          <p:nvPr/>
        </p:nvCxnSpPr>
        <p:spPr>
          <a:xfrm rot="16200000" flipH="1">
            <a:off x="1114853" y="3729701"/>
            <a:ext cx="1250033" cy="1401383"/>
          </a:xfrm>
          <a:prstGeom prst="bentConnector3">
            <a:avLst>
              <a:gd name="adj1" fmla="val 50000"/>
            </a:avLst>
          </a:prstGeom>
          <a:ln w="127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101844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rporate - Titles">
  <a:themeElements>
    <a:clrScheme name="RMS">
      <a:dk1>
        <a:srgbClr val="000000"/>
      </a:dk1>
      <a:lt1>
        <a:sysClr val="window" lastClr="FFFFFF"/>
      </a:lt1>
      <a:dk2>
        <a:srgbClr val="006DB1"/>
      </a:dk2>
      <a:lt2>
        <a:srgbClr val="CCCCCC"/>
      </a:lt2>
      <a:accent1>
        <a:srgbClr val="009640"/>
      </a:accent1>
      <a:accent2>
        <a:srgbClr val="00B1EB"/>
      </a:accent2>
      <a:accent3>
        <a:srgbClr val="A2C616"/>
      </a:accent3>
      <a:accent4>
        <a:srgbClr val="3C3C3C"/>
      </a:accent4>
      <a:accent5>
        <a:srgbClr val="9D9D9C"/>
      </a:accent5>
      <a:accent6>
        <a:srgbClr val="006DB1"/>
      </a:accent6>
      <a:hlink>
        <a:srgbClr val="006DB1"/>
      </a:hlink>
      <a:folHlink>
        <a:srgbClr val="00B1E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rporate - Body Slides - no logo with EJM">
  <a:themeElements>
    <a:clrScheme name="RMS">
      <a:dk1>
        <a:srgbClr val="000000"/>
      </a:dk1>
      <a:lt1>
        <a:sysClr val="window" lastClr="FFFFFF"/>
      </a:lt1>
      <a:dk2>
        <a:srgbClr val="006DB1"/>
      </a:dk2>
      <a:lt2>
        <a:srgbClr val="CCCCCC"/>
      </a:lt2>
      <a:accent1>
        <a:srgbClr val="009640"/>
      </a:accent1>
      <a:accent2>
        <a:srgbClr val="00B1EB"/>
      </a:accent2>
      <a:accent3>
        <a:srgbClr val="A2C616"/>
      </a:accent3>
      <a:accent4>
        <a:srgbClr val="3C3C3C"/>
      </a:accent4>
      <a:accent5>
        <a:srgbClr val="9D9D9C"/>
      </a:accent5>
      <a:accent6>
        <a:srgbClr val="006DB1"/>
      </a:accent6>
      <a:hlink>
        <a:srgbClr val="006DB1"/>
      </a:hlink>
      <a:folHlink>
        <a:srgbClr val="00B1E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rporate - Body Slides - no logo with EJM">
  <a:themeElements>
    <a:clrScheme name="RMS">
      <a:dk1>
        <a:srgbClr val="000000"/>
      </a:dk1>
      <a:lt1>
        <a:sysClr val="window" lastClr="FFFFFF"/>
      </a:lt1>
      <a:dk2>
        <a:srgbClr val="006DB1"/>
      </a:dk2>
      <a:lt2>
        <a:srgbClr val="CCCCCC"/>
      </a:lt2>
      <a:accent1>
        <a:srgbClr val="009640"/>
      </a:accent1>
      <a:accent2>
        <a:srgbClr val="00B1EB"/>
      </a:accent2>
      <a:accent3>
        <a:srgbClr val="A2C616"/>
      </a:accent3>
      <a:accent4>
        <a:srgbClr val="3C3C3C"/>
      </a:accent4>
      <a:accent5>
        <a:srgbClr val="9D9D9C"/>
      </a:accent5>
      <a:accent6>
        <a:srgbClr val="006DB1"/>
      </a:accent6>
      <a:hlink>
        <a:srgbClr val="006DB1"/>
      </a:hlink>
      <a:folHlink>
        <a:srgbClr val="00B1E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orporate - Body Slides - no logo with EJM">
  <a:themeElements>
    <a:clrScheme name="RMS">
      <a:dk1>
        <a:srgbClr val="000000"/>
      </a:dk1>
      <a:lt1>
        <a:sysClr val="window" lastClr="FFFFFF"/>
      </a:lt1>
      <a:dk2>
        <a:srgbClr val="006DB1"/>
      </a:dk2>
      <a:lt2>
        <a:srgbClr val="CCCCCC"/>
      </a:lt2>
      <a:accent1>
        <a:srgbClr val="009640"/>
      </a:accent1>
      <a:accent2>
        <a:srgbClr val="00B1EB"/>
      </a:accent2>
      <a:accent3>
        <a:srgbClr val="A2C616"/>
      </a:accent3>
      <a:accent4>
        <a:srgbClr val="3C3C3C"/>
      </a:accent4>
      <a:accent5>
        <a:srgbClr val="9D9D9C"/>
      </a:accent5>
      <a:accent6>
        <a:srgbClr val="006DB1"/>
      </a:accent6>
      <a:hlink>
        <a:srgbClr val="006DB1"/>
      </a:hlink>
      <a:folHlink>
        <a:srgbClr val="00B1E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3_Corporate - Body Slides - no logo with EJM">
  <a:themeElements>
    <a:clrScheme name="RMS">
      <a:dk1>
        <a:srgbClr val="000000"/>
      </a:dk1>
      <a:lt1>
        <a:sysClr val="window" lastClr="FFFFFF"/>
      </a:lt1>
      <a:dk2>
        <a:srgbClr val="006DB1"/>
      </a:dk2>
      <a:lt2>
        <a:srgbClr val="CCCCCC"/>
      </a:lt2>
      <a:accent1>
        <a:srgbClr val="009640"/>
      </a:accent1>
      <a:accent2>
        <a:srgbClr val="00B1EB"/>
      </a:accent2>
      <a:accent3>
        <a:srgbClr val="A2C616"/>
      </a:accent3>
      <a:accent4>
        <a:srgbClr val="3C3C3C"/>
      </a:accent4>
      <a:accent5>
        <a:srgbClr val="9D9D9C"/>
      </a:accent5>
      <a:accent6>
        <a:srgbClr val="006DB1"/>
      </a:accent6>
      <a:hlink>
        <a:srgbClr val="006DB1"/>
      </a:hlink>
      <a:folHlink>
        <a:srgbClr val="00B1E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Corporate - Body Slides - no logo with EJM">
  <a:themeElements>
    <a:clrScheme name="RMS">
      <a:dk1>
        <a:srgbClr val="000000"/>
      </a:dk1>
      <a:lt1>
        <a:sysClr val="window" lastClr="FFFFFF"/>
      </a:lt1>
      <a:dk2>
        <a:srgbClr val="006DB1"/>
      </a:dk2>
      <a:lt2>
        <a:srgbClr val="CCCCCC"/>
      </a:lt2>
      <a:accent1>
        <a:srgbClr val="009640"/>
      </a:accent1>
      <a:accent2>
        <a:srgbClr val="00B1EB"/>
      </a:accent2>
      <a:accent3>
        <a:srgbClr val="A2C616"/>
      </a:accent3>
      <a:accent4>
        <a:srgbClr val="3C3C3C"/>
      </a:accent4>
      <a:accent5>
        <a:srgbClr val="9D9D9C"/>
      </a:accent5>
      <a:accent6>
        <a:srgbClr val="006DB1"/>
      </a:accent6>
      <a:hlink>
        <a:srgbClr val="006DB1"/>
      </a:hlink>
      <a:folHlink>
        <a:srgbClr val="00B1E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Internal - Body Slides - no logo with EJM">
  <a:themeElements>
    <a:clrScheme name="RMS">
      <a:dk1>
        <a:srgbClr val="000000"/>
      </a:dk1>
      <a:lt1>
        <a:sysClr val="window" lastClr="FFFFFF"/>
      </a:lt1>
      <a:dk2>
        <a:srgbClr val="006DB1"/>
      </a:dk2>
      <a:lt2>
        <a:srgbClr val="CCCCCC"/>
      </a:lt2>
      <a:accent1>
        <a:srgbClr val="009640"/>
      </a:accent1>
      <a:accent2>
        <a:srgbClr val="00B1EB"/>
      </a:accent2>
      <a:accent3>
        <a:srgbClr val="A2C616"/>
      </a:accent3>
      <a:accent4>
        <a:srgbClr val="3C3C3C"/>
      </a:accent4>
      <a:accent5>
        <a:srgbClr val="9D9D9C"/>
      </a:accent5>
      <a:accent6>
        <a:srgbClr val="006DB1"/>
      </a:accent6>
      <a:hlink>
        <a:srgbClr val="006DB1"/>
      </a:hlink>
      <a:folHlink>
        <a:srgbClr val="00B1E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1750">
          <a:solidFill>
            <a:srgbClr val="7030A0"/>
          </a:solid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2"/>
          </a:solidFill>
          <a:prstDash val="dash"/>
          <a:headEnd type="none"/>
          <a:tailEnd type="none"/>
        </a:ln>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7451</TotalTime>
  <Words>1138</Words>
  <Application>Microsoft Office PowerPoint</Application>
  <PresentationFormat>On-screen Show (4:3)</PresentationFormat>
  <Paragraphs>243</Paragraphs>
  <Slides>27</Slides>
  <Notes>16</Notes>
  <HiddenSlides>0</HiddenSlides>
  <MMClips>2</MMClips>
  <ScaleCrop>false</ScaleCrop>
  <HeadingPairs>
    <vt:vector size="8" baseType="variant">
      <vt:variant>
        <vt:lpstr>Fonts Used</vt:lpstr>
      </vt:variant>
      <vt:variant>
        <vt:i4>3</vt:i4>
      </vt:variant>
      <vt:variant>
        <vt:lpstr>Theme</vt:lpstr>
      </vt:variant>
      <vt:variant>
        <vt:i4>7</vt:i4>
      </vt:variant>
      <vt:variant>
        <vt:lpstr>Embedded OLE Servers</vt:lpstr>
      </vt:variant>
      <vt:variant>
        <vt:i4>1</vt:i4>
      </vt:variant>
      <vt:variant>
        <vt:lpstr>Slide Titles</vt:lpstr>
      </vt:variant>
      <vt:variant>
        <vt:i4>27</vt:i4>
      </vt:variant>
    </vt:vector>
  </HeadingPairs>
  <TitlesOfParts>
    <vt:vector size="38" baseType="lpstr">
      <vt:lpstr>Arial</vt:lpstr>
      <vt:lpstr>Calibri</vt:lpstr>
      <vt:lpstr>Wingdings</vt:lpstr>
      <vt:lpstr>Corporate - Titles</vt:lpstr>
      <vt:lpstr>Corporate - Body Slides - no logo with EJM</vt:lpstr>
      <vt:lpstr>1_Corporate - Body Slides - no logo with EJM</vt:lpstr>
      <vt:lpstr>2_Corporate - Body Slides - no logo with EJM</vt:lpstr>
      <vt:lpstr>3_Corporate - Body Slides - no logo with EJM</vt:lpstr>
      <vt:lpstr>4_Corporate - Body Slides - no logo with EJM</vt:lpstr>
      <vt:lpstr>Internal - Body Slides - no logo with EJM</vt:lpstr>
      <vt:lpstr>think-cell Slide</vt:lpstr>
      <vt:lpstr>Update on RMS ITS Initiatives</vt:lpstr>
      <vt:lpstr>PowerPoint Presentation</vt:lpstr>
      <vt:lpstr>PowerPoint Presentation</vt:lpstr>
      <vt:lpstr>TfNSW and RMS have several initiatives to address Sydney’s traffic congestion</vt:lpstr>
      <vt:lpstr>RMS is undertaking a significant SCATS Congestion Improvement Program</vt:lpstr>
      <vt:lpstr>The SCATS CIP comprises several defined key initiatives</vt:lpstr>
      <vt:lpstr>Existing SCATS initiatives are also continuing</vt:lpstr>
      <vt:lpstr>SCATS – Priority Engine</vt:lpstr>
      <vt:lpstr>SCATS – Priority Engine</vt:lpstr>
      <vt:lpstr>RMS is preparing SCATS to support  Cooperative ITS</vt:lpstr>
      <vt:lpstr>PowerPoint Presentation</vt:lpstr>
      <vt:lpstr>RMS supported ITS World Congress  C-ITS demonstrations</vt:lpstr>
      <vt:lpstr>RMS is implementing a major C-ITS freight priority trial with Cohda Wireless</vt:lpstr>
      <vt:lpstr>This will be one of the largest C-ITS freight trials in the world</vt:lpstr>
      <vt:lpstr>PowerPoint Presentation</vt:lpstr>
      <vt:lpstr>The trial will use DSRC communication between trucks and SCATS sites</vt:lpstr>
      <vt:lpstr>Technical</vt:lpstr>
      <vt:lpstr>PowerPoint Presentation</vt:lpstr>
      <vt:lpstr>SCATS Strategic Performance (SP) Framework</vt:lpstr>
      <vt:lpstr>SCATS SP Framework</vt:lpstr>
      <vt:lpstr>SCATS SP Framework</vt:lpstr>
      <vt:lpstr>RMS now uses crowd-sourced data for most Travel Time advice</vt:lpstr>
      <vt:lpstr>Travel Time</vt:lpstr>
      <vt:lpstr>The new OneRMS structure is made up of customer, client, stakeholder and community focused divisions</vt:lpstr>
      <vt:lpstr>T&amp;PS will include project offices and technical services, and new branches focused on core areas of expertise </vt:lpstr>
      <vt:lpstr>The new ITS Branch combines several ITS related teams into a consolidated group and clarifies roles and responsibilities</vt:lpstr>
      <vt:lpstr>Thank You</vt:lpstr>
    </vt:vector>
  </TitlesOfParts>
  <Company>pearshop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 Dylewski</dc:creator>
  <cp:lastModifiedBy>Andrew Mehaffey</cp:lastModifiedBy>
  <cp:revision>194</cp:revision>
  <dcterms:created xsi:type="dcterms:W3CDTF">2015-03-23T03:04:35Z</dcterms:created>
  <dcterms:modified xsi:type="dcterms:W3CDTF">2017-02-23T05:32:08Z</dcterms:modified>
</cp:coreProperties>
</file>