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68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19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269E-C7A7-425C-85B8-8055A222EE35}" type="datetimeFigureOut">
              <a:rPr lang="en-NZ" smtClean="0"/>
              <a:t>31/10/2018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35E4-2600-4921-8417-EF92228E28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35E4-2600-4921-8417-EF92228E282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693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35E4-2600-4921-8417-EF92228E282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29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alpha val="83000"/>
                <a:lumMod val="21000"/>
                <a:lumOff val="79000"/>
              </a:schemeClr>
            </a:gs>
            <a:gs pos="100000">
              <a:schemeClr val="bg2">
                <a:shade val="96000"/>
                <a:satMod val="120000"/>
                <a:lumMod val="35000"/>
                <a:lumOff val="6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C8B-4B55-40C7-A01C-6F9AB6A9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928" y="189088"/>
            <a:ext cx="10232144" cy="10301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Genesis building – transport ops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9BEA5-BDAC-4364-9A30-5DD071FC7EBA}"/>
              </a:ext>
            </a:extLst>
          </p:cNvPr>
          <p:cNvSpPr/>
          <p:nvPr/>
        </p:nvSpPr>
        <p:spPr>
          <a:xfrm>
            <a:off x="0" y="1527288"/>
            <a:ext cx="45155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IL4 building</a:t>
            </a:r>
          </a:p>
          <a:p>
            <a:pPr marL="1028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Co-located with Civil Defense (regional &amp; local)</a:t>
            </a:r>
          </a:p>
          <a:p>
            <a:pPr marL="1028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Co-located with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CitySafe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(CCTV crime prevention)</a:t>
            </a:r>
          </a:p>
          <a:p>
            <a:pPr marL="1028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resources </a:t>
            </a:r>
          </a:p>
          <a:p>
            <a:pPr marL="1485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wall</a:t>
            </a:r>
          </a:p>
          <a:p>
            <a:pPr marL="1485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 room</a:t>
            </a:r>
          </a:p>
          <a:p>
            <a:pPr marL="14859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rooms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only used for major events or incidents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be staffed in the future (business case)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CE14C-280E-4BCD-A966-8D80BE9A3D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59" y="1524000"/>
            <a:ext cx="7200630" cy="50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alpha val="83000"/>
                <a:lumMod val="21000"/>
                <a:lumOff val="79000"/>
              </a:schemeClr>
            </a:gs>
            <a:gs pos="100000">
              <a:schemeClr val="bg2">
                <a:shade val="96000"/>
                <a:satMod val="120000"/>
                <a:lumMod val="35000"/>
                <a:lumOff val="6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C8B-4B55-40C7-A01C-6F9AB6A9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145" y="155221"/>
            <a:ext cx="8685566" cy="9185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SNUG 2018 – Technical tour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9BEA5-BDAC-4364-9A30-5DD071FC7EBA}"/>
              </a:ext>
            </a:extLst>
          </p:cNvPr>
          <p:cNvSpPr/>
          <p:nvPr/>
        </p:nvSpPr>
        <p:spPr>
          <a:xfrm>
            <a:off x="677333" y="1524000"/>
            <a:ext cx="1123244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1:40pm	Bus leaves for private Railway museum	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2" indent="-285750">
              <a:buFont typeface="Wingdings" panose="05000000000000000000" pitchFamily="2" charset="2"/>
              <a:buChar char="Ø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Bus will return to the Genesis building at 3pm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3:00pm	Electric-bike tour down the rail-trail to see the integrated crossing in action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Meet at Norris Ward Park (across the road, opposite Kmart)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bring 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covered footwear </a:t>
            </a: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use of the electric bikes</a:t>
            </a: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SIGN the T&amp;C form to use a bike</a:t>
            </a: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lease split into two groups – those who have ridden e-bikes vs who needs briefing</a:t>
            </a:r>
          </a:p>
          <a:p>
            <a:pPr marL="685800"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4:00pm	Tour of FMG Waikato Stadium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walk from Norris Ward Park to the Stadium (1km)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5:00pm	Meet at the Novotel Bar for drinks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walk there from the Stadium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Location 7 Alma Street (off Victoria St)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>
              <a:buFont typeface="Wingdings" panose="05000000000000000000" pitchFamily="2" charset="2"/>
              <a:buChar char=""/>
            </a:pPr>
            <a:r>
              <a:rPr lang="en-NZ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 Tab is provided at the main bar</a:t>
            </a:r>
            <a:endParaRPr lang="en-NZ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8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A03C1-D95E-464D-AE53-5380FAA2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07" y="228600"/>
            <a:ext cx="9420225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D669D-2B1B-4089-9BFA-474C35C649FF}"/>
              </a:ext>
            </a:extLst>
          </p:cNvPr>
          <p:cNvSpPr txBox="1"/>
          <p:nvPr/>
        </p:nvSpPr>
        <p:spPr>
          <a:xfrm>
            <a:off x="11226800" y="1075173"/>
            <a:ext cx="83312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 / finish</a:t>
            </a:r>
            <a:endParaRPr lang="en-NZ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0641E5-2893-4CEF-80DB-B99040ADF809}"/>
              </a:ext>
            </a:extLst>
          </p:cNvPr>
          <p:cNvCxnSpPr>
            <a:cxnSpLocks/>
          </p:cNvCxnSpPr>
          <p:nvPr/>
        </p:nvCxnSpPr>
        <p:spPr>
          <a:xfrm flipH="1">
            <a:off x="9032240" y="1259840"/>
            <a:ext cx="2194560" cy="711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D215B-D330-473F-9C96-6E4A431D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410" y="1330960"/>
            <a:ext cx="187070" cy="477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6BC415-D19F-45CB-BBE8-AF59ADEF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0" y="1950720"/>
            <a:ext cx="187070" cy="477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AB4D6A-9484-4384-8705-8998D1A2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530" y="5781040"/>
            <a:ext cx="187070" cy="4775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7E1FAF-5D03-49D2-92D5-E8429D16F107}"/>
              </a:ext>
            </a:extLst>
          </p:cNvPr>
          <p:cNvSpPr txBox="1"/>
          <p:nvPr/>
        </p:nvSpPr>
        <p:spPr>
          <a:xfrm>
            <a:off x="91441" y="5180875"/>
            <a:ext cx="110744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Meet here at rail crossing</a:t>
            </a:r>
            <a:endParaRPr lang="en-NZ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5465A1-9292-495C-9919-BD844E450218}"/>
              </a:ext>
            </a:extLst>
          </p:cNvPr>
          <p:cNvCxnSpPr>
            <a:cxnSpLocks/>
          </p:cNvCxnSpPr>
          <p:nvPr/>
        </p:nvCxnSpPr>
        <p:spPr>
          <a:xfrm flipV="1">
            <a:off x="1198881" y="6167120"/>
            <a:ext cx="1879599" cy="914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549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</TotalTime>
  <Words>66</Words>
  <Application>Microsoft Office PowerPoint</Application>
  <PresentationFormat>Widescreen</PresentationFormat>
  <Paragraphs>31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Genesis building – transport ops</vt:lpstr>
      <vt:lpstr>SNUG 2018 – Technical tour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 2018  Working Group – Standards Consistency</dc:title>
  <dc:creator>John Kinghorn</dc:creator>
  <cp:lastModifiedBy>John Kinghorn</cp:lastModifiedBy>
  <cp:revision>46</cp:revision>
  <dcterms:created xsi:type="dcterms:W3CDTF">2018-02-15T22:35:51Z</dcterms:created>
  <dcterms:modified xsi:type="dcterms:W3CDTF">2018-10-30T21:23:41Z</dcterms:modified>
</cp:coreProperties>
</file>