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1" r:id="rId2"/>
    <p:sldId id="302" r:id="rId3"/>
    <p:sldId id="303" r:id="rId4"/>
    <p:sldId id="304" r:id="rId5"/>
    <p:sldId id="300" r:id="rId6"/>
    <p:sldId id="258" r:id="rId7"/>
    <p:sldId id="305" r:id="rId8"/>
    <p:sldId id="30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8F39"/>
    <a:srgbClr val="EB1C22"/>
    <a:srgbClr val="92C844"/>
    <a:srgbClr val="F6922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2174" autoAdjust="0"/>
  </p:normalViewPr>
  <p:slideViewPr>
    <p:cSldViewPr snapToGrid="0">
      <p:cViewPr varScale="1">
        <p:scale>
          <a:sx n="71" d="100"/>
          <a:sy n="71" d="100"/>
        </p:scale>
        <p:origin x="402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50" d="100"/>
          <a:sy n="150" d="100"/>
        </p:scale>
        <p:origin x="1614" y="-20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FAC78-8F1F-4CF1-85D9-5BAB6D9C6ECC}" type="datetimeFigureOut">
              <a:rPr lang="en-NZ" smtClean="0"/>
              <a:t>31/10/2018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E6FE0C-B058-4863-A2F0-8DA1F0135C0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53383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6FE0C-B058-4863-A2F0-8DA1F0135C0B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77168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6FE0C-B058-4863-A2F0-8DA1F0135C0B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21993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6FE0C-B058-4863-A2F0-8DA1F0135C0B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96231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6FE0C-B058-4863-A2F0-8DA1F0135C0B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449611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6FE0C-B058-4863-A2F0-8DA1F0135C0B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87170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6FE0C-B058-4863-A2F0-8DA1F0135C0B}" type="slidenum">
              <a:rPr lang="en-NZ" smtClean="0"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34067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DF4CD-A218-4711-AE14-1A9EF8E5CC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C33F24-4B9A-4010-8467-9CDF0A6031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C8E17-F7C1-45FE-88CF-228BAB1D6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20897-2FF2-40C9-84BA-6912099100B0}" type="datetimeFigureOut">
              <a:rPr lang="en-NZ" smtClean="0"/>
              <a:t>31/10/2018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42A4C-6D7A-4D5E-A457-CA1998947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71085-A5F2-4516-A780-80081404B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9AC5-274F-48BC-8F4B-16124CD69D7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55892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A0DD8-FA4B-4715-96AB-236D8953D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70CA45-71EE-485E-B3A2-430880FA4B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4D1D8C-432F-47FB-A7D6-9C9DFA968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20897-2FF2-40C9-84BA-6912099100B0}" type="datetimeFigureOut">
              <a:rPr lang="en-NZ" smtClean="0"/>
              <a:t>31/10/2018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91362-5BE0-4DE0-B5B5-15A026294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74023-FC75-430B-8169-04381B4D6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9AC5-274F-48BC-8F4B-16124CD69D7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4310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0C2FC6-8A62-4E94-AD73-48F8AD0621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4A7212-DD89-45CC-89E0-1908CE812C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02234-666A-4684-BCB8-4B6280200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20897-2FF2-40C9-84BA-6912099100B0}" type="datetimeFigureOut">
              <a:rPr lang="en-NZ" smtClean="0"/>
              <a:t>31/10/2018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F6CB3-F203-4AA6-BEF5-E6806EE23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E2D76-3FF1-4306-A12B-876816922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9AC5-274F-48BC-8F4B-16124CD69D7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01580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41905-7F0C-4D03-A65C-EBE7EE1A9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123BB-2886-49A1-9B13-2E7BFFE09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0376F-5F34-4AB4-A774-A3F1F16C2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20897-2FF2-40C9-84BA-6912099100B0}" type="datetimeFigureOut">
              <a:rPr lang="en-NZ" smtClean="0"/>
              <a:t>31/10/2018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B1247-5F66-472E-B16C-609AA9DFE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1E451-DB19-481E-920E-BF54B81D3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9AC5-274F-48BC-8F4B-16124CD69D7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9210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BEF4D-552B-4D47-8AF1-69D279C28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C48D58-388A-4496-B3C6-1B7C4B08F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99D1D-4E2E-4E6C-8CB7-F4BFDECB8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20897-2FF2-40C9-84BA-6912099100B0}" type="datetimeFigureOut">
              <a:rPr lang="en-NZ" smtClean="0"/>
              <a:t>31/10/2018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4D2FC-1C27-438F-A9C2-5E3B731AB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F425B-2515-4329-AB6C-ECB02F46F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9AC5-274F-48BC-8F4B-16124CD69D7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0858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34D18-1AC8-4F6F-8F11-520F37D8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99060-6F50-456E-8C42-B8D7AAAB02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EF0384-BB22-40D5-9235-303BFB73BA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6AA8E2-7983-4154-950F-3812270F1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20897-2FF2-40C9-84BA-6912099100B0}" type="datetimeFigureOut">
              <a:rPr lang="en-NZ" smtClean="0"/>
              <a:t>31/10/2018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688A26-8AA5-47C6-8B34-0D76C5AE0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051DB7-C07A-44F1-97DA-DBEF18885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9AC5-274F-48BC-8F4B-16124CD69D7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7327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9291C-66A4-4565-9CED-1F3DF751C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A0FC69-2DBB-4723-BDBF-550F4DCC6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867576-04FD-41D0-96E4-C569E9BD1B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B8FBF0-BF96-4749-9A15-99C70565F5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FF1346-C2BF-4BC7-9EFA-955D4FFFB0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6D7E30-BBC5-4D15-9627-1300A396F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20897-2FF2-40C9-84BA-6912099100B0}" type="datetimeFigureOut">
              <a:rPr lang="en-NZ" smtClean="0"/>
              <a:t>31/10/2018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03F6FC-6054-498F-BFBE-B5758D5F8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197EEF-8EC3-45E9-B779-C51E782A7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9AC5-274F-48BC-8F4B-16124CD69D7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84040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DF6E0-650D-46C3-A138-FC848E709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95896F-5079-42E5-AC43-B5F64D70D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20897-2FF2-40C9-84BA-6912099100B0}" type="datetimeFigureOut">
              <a:rPr lang="en-NZ" smtClean="0"/>
              <a:t>31/10/2018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DAABC2-4DB7-443A-8302-A7A7CADBE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599014-2FA6-48F3-B12F-4012244CF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9AC5-274F-48BC-8F4B-16124CD69D7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76347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FD85CB-53A1-4C9A-9421-7E303981D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20897-2FF2-40C9-84BA-6912099100B0}" type="datetimeFigureOut">
              <a:rPr lang="en-NZ" smtClean="0"/>
              <a:t>31/10/2018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4C3907-25FD-43E5-98F1-C85DDEE60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F31682-BAAF-4DFA-9362-FEAA8D455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9AC5-274F-48BC-8F4B-16124CD69D7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15086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51D84-0DD0-4EFF-A7F6-74CBCF979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63AEF-9918-4363-ABEA-F2797466A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84D02-12EB-4116-982F-68ED2E085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14700E-E173-466F-90F1-ACDB68747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20897-2FF2-40C9-84BA-6912099100B0}" type="datetimeFigureOut">
              <a:rPr lang="en-NZ" smtClean="0"/>
              <a:t>31/10/2018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B1DD39-19E8-4D70-80EE-34EB97150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2A1C80-D1E9-4AF9-85D1-34A226414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9AC5-274F-48BC-8F4B-16124CD69D7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34899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8BFD4-4275-4533-8A5F-A44B78C7E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B19291-4739-4957-889A-AD06833A61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C008FE-47C3-40DE-8C95-06193D446D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B0001B-23CC-42E4-9A57-FD106054E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20897-2FF2-40C9-84BA-6912099100B0}" type="datetimeFigureOut">
              <a:rPr lang="en-NZ" smtClean="0"/>
              <a:t>31/10/2018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E6A55A-AF09-4BFB-B06B-7DC182A6C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48D08E-08A0-403F-A957-CCA9903FC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9AC5-274F-48BC-8F4B-16124CD69D7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1625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EA30CF-AF1C-4777-AA54-0C858BE40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ECC716-3369-4112-8C50-BFDBB69198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DF9B5-1C34-46A6-B30F-F38BB7D6FF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20897-2FF2-40C9-84BA-6912099100B0}" type="datetimeFigureOut">
              <a:rPr lang="en-NZ" smtClean="0"/>
              <a:t>31/10/2018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F7B84-4088-423F-A818-878AF6593B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D52AA-BFBF-49CA-A117-F30A511364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29AC5-274F-48BC-8F4B-16124CD69D7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69107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nug.org.nz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nug.org.nz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1B164-2465-4E87-A0EA-5E1E38735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02272"/>
          </a:xfrm>
        </p:spPr>
        <p:txBody>
          <a:bodyPr>
            <a:normAutofit/>
          </a:bodyPr>
          <a:lstStyle/>
          <a:p>
            <a:r>
              <a:rPr lang="en-NZ" b="1" dirty="0">
                <a:solidFill>
                  <a:srgbClr val="5C8F39"/>
                </a:solidFill>
              </a:rPr>
              <a:t>SNUG 2018 Hamilton</a:t>
            </a:r>
            <a:endParaRPr lang="en-NZ" dirty="0">
              <a:solidFill>
                <a:srgbClr val="5C8F39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7F4851-D0B0-49B2-968D-6EE9F8FADC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24635"/>
            <a:ext cx="9144000" cy="3611002"/>
          </a:xfrm>
        </p:spPr>
        <p:txBody>
          <a:bodyPr>
            <a:normAutofit/>
          </a:bodyPr>
          <a:lstStyle/>
          <a:p>
            <a:endParaRPr lang="en-NZ" dirty="0"/>
          </a:p>
          <a:p>
            <a:r>
              <a:rPr lang="en-NZ" sz="3200" dirty="0"/>
              <a:t>National Signals Specification </a:t>
            </a:r>
          </a:p>
          <a:p>
            <a:r>
              <a:rPr lang="en-NZ" sz="3200" dirty="0"/>
              <a:t>Education, Standards, Qualifications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F1062B-33AF-4394-A141-65A32C8D26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310" y="6213018"/>
            <a:ext cx="2715866" cy="644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267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1B164-2465-4E87-A0EA-5E1E38735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8703"/>
            <a:ext cx="9144000" cy="601024"/>
          </a:xfrm>
        </p:spPr>
        <p:txBody>
          <a:bodyPr>
            <a:normAutofit/>
          </a:bodyPr>
          <a:lstStyle/>
          <a:p>
            <a:r>
              <a:rPr lang="en-NZ" sz="2800" b="1" dirty="0">
                <a:solidFill>
                  <a:srgbClr val="5C8F39"/>
                </a:solidFill>
              </a:rPr>
              <a:t>SNUG 2018 Hamilton</a:t>
            </a:r>
            <a:endParaRPr lang="en-NZ" sz="2800" dirty="0">
              <a:solidFill>
                <a:srgbClr val="5C8F39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7F4851-D0B0-49B2-968D-6EE9F8FADC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0720" y="1664180"/>
            <a:ext cx="9762418" cy="4267387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2000" dirty="0">
                <a:hlinkClick r:id="rId3"/>
              </a:rPr>
              <a:t>www.snug.org.nz</a:t>
            </a:r>
            <a:r>
              <a:rPr lang="en-NZ" sz="2000" dirty="0"/>
              <a:t> Select ‘SPECIFICATIONS’ from the menu links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F1062B-33AF-4394-A141-65A32C8D26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310" y="6213018"/>
            <a:ext cx="2715866" cy="644982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55DCC92-CA3B-4D08-8F6C-492CE7013E5F}"/>
              </a:ext>
            </a:extLst>
          </p:cNvPr>
          <p:cNvSpPr txBox="1">
            <a:spLocks/>
          </p:cNvSpPr>
          <p:nvPr/>
        </p:nvSpPr>
        <p:spPr>
          <a:xfrm>
            <a:off x="1518139" y="671235"/>
            <a:ext cx="9144000" cy="6010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4000" b="1" dirty="0">
                <a:solidFill>
                  <a:srgbClr val="5C8F39"/>
                </a:solidFill>
              </a:rPr>
              <a:t>National Signals Specification (P43)</a:t>
            </a:r>
            <a:endParaRPr lang="en-NZ" sz="4000" dirty="0">
              <a:solidFill>
                <a:srgbClr val="5C8F39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63C6D77-09E4-4B56-B78A-445A8F5C75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5875" y="2452687"/>
            <a:ext cx="9620250" cy="1952625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B475B18-FE72-4809-A47F-B4FF00D20AD0}"/>
              </a:ext>
            </a:extLst>
          </p:cNvPr>
          <p:cNvCxnSpPr>
            <a:cxnSpLocks/>
          </p:cNvCxnSpPr>
          <p:nvPr/>
        </p:nvCxnSpPr>
        <p:spPr>
          <a:xfrm flipV="1">
            <a:off x="6333565" y="3738282"/>
            <a:ext cx="2366682" cy="1828800"/>
          </a:xfrm>
          <a:prstGeom prst="straightConnector1">
            <a:avLst/>
          </a:prstGeom>
          <a:ln w="57150">
            <a:solidFill>
              <a:srgbClr val="5C8F3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73063DA8-9A50-4F73-8EF3-3A382ECEE44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562" y="5435438"/>
            <a:ext cx="882006" cy="992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526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1B164-2465-4E87-A0EA-5E1E38735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8703"/>
            <a:ext cx="9144000" cy="601024"/>
          </a:xfrm>
        </p:spPr>
        <p:txBody>
          <a:bodyPr>
            <a:normAutofit/>
          </a:bodyPr>
          <a:lstStyle/>
          <a:p>
            <a:r>
              <a:rPr lang="en-NZ" sz="2800" b="1" dirty="0">
                <a:solidFill>
                  <a:srgbClr val="5C8F39"/>
                </a:solidFill>
              </a:rPr>
              <a:t>SNUG 2018 Hamilton</a:t>
            </a:r>
            <a:endParaRPr lang="en-NZ" sz="2800" dirty="0">
              <a:solidFill>
                <a:srgbClr val="5C8F39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C4F1FE-BE13-44DA-B5F3-9034AC766F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1564" y="1351173"/>
            <a:ext cx="7677150" cy="62007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F1062B-33AF-4394-A141-65A32C8D26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310" y="6213018"/>
            <a:ext cx="2715866" cy="644982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55DCC92-CA3B-4D08-8F6C-492CE7013E5F}"/>
              </a:ext>
            </a:extLst>
          </p:cNvPr>
          <p:cNvSpPr txBox="1">
            <a:spLocks/>
          </p:cNvSpPr>
          <p:nvPr/>
        </p:nvSpPr>
        <p:spPr>
          <a:xfrm>
            <a:off x="1518139" y="671235"/>
            <a:ext cx="9144000" cy="6010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4000" b="1" dirty="0">
                <a:solidFill>
                  <a:srgbClr val="5C8F39"/>
                </a:solidFill>
              </a:rPr>
              <a:t>National Signals Specification (P43)</a:t>
            </a:r>
            <a:endParaRPr lang="en-NZ" sz="4000" dirty="0">
              <a:solidFill>
                <a:srgbClr val="5C8F39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43A8286-8E72-4980-933F-8CC43FFC916E}"/>
              </a:ext>
            </a:extLst>
          </p:cNvPr>
          <p:cNvCxnSpPr>
            <a:cxnSpLocks/>
          </p:cNvCxnSpPr>
          <p:nvPr/>
        </p:nvCxnSpPr>
        <p:spPr>
          <a:xfrm flipV="1">
            <a:off x="905132" y="3429000"/>
            <a:ext cx="1358154" cy="1764820"/>
          </a:xfrm>
          <a:prstGeom prst="straightConnector1">
            <a:avLst/>
          </a:prstGeom>
          <a:ln w="57150">
            <a:solidFill>
              <a:srgbClr val="5C8F3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FA1C5B31-2EED-4F2F-8F11-999E6DD8D1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29" y="5066565"/>
            <a:ext cx="882006" cy="992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135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1B164-2465-4E87-A0EA-5E1E38735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8703"/>
            <a:ext cx="9144000" cy="601024"/>
          </a:xfrm>
        </p:spPr>
        <p:txBody>
          <a:bodyPr>
            <a:normAutofit/>
          </a:bodyPr>
          <a:lstStyle/>
          <a:p>
            <a:r>
              <a:rPr lang="en-NZ" sz="2800" b="1" dirty="0">
                <a:solidFill>
                  <a:srgbClr val="5C8F39"/>
                </a:solidFill>
              </a:rPr>
              <a:t>SNUG 2018 Hamilton</a:t>
            </a:r>
            <a:endParaRPr lang="en-NZ" sz="2800" dirty="0">
              <a:solidFill>
                <a:srgbClr val="5C8F39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F1062B-33AF-4394-A141-65A32C8D26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310" y="6213018"/>
            <a:ext cx="2715866" cy="644982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55DCC92-CA3B-4D08-8F6C-492CE7013E5F}"/>
              </a:ext>
            </a:extLst>
          </p:cNvPr>
          <p:cNvSpPr txBox="1">
            <a:spLocks/>
          </p:cNvSpPr>
          <p:nvPr/>
        </p:nvSpPr>
        <p:spPr>
          <a:xfrm>
            <a:off x="1518139" y="671235"/>
            <a:ext cx="9144000" cy="6010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4000" b="1" dirty="0">
                <a:solidFill>
                  <a:srgbClr val="5C8F39"/>
                </a:solidFill>
              </a:rPr>
              <a:t>National Signals Specification (P43)</a:t>
            </a:r>
            <a:endParaRPr lang="en-NZ" sz="4000" dirty="0">
              <a:solidFill>
                <a:srgbClr val="5C8F39"/>
              </a:solidFill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88607BC6-7166-4D59-9EF2-6789B6259C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24635"/>
            <a:ext cx="9144000" cy="3611002"/>
          </a:xfrm>
        </p:spPr>
        <p:txBody>
          <a:bodyPr>
            <a:normAutofit/>
          </a:bodyPr>
          <a:lstStyle/>
          <a:p>
            <a:endParaRPr lang="en-NZ" dirty="0"/>
          </a:p>
          <a:p>
            <a:r>
              <a:rPr lang="en-NZ" sz="3200" dirty="0"/>
              <a:t>What about updates?</a:t>
            </a:r>
          </a:p>
        </p:txBody>
      </p:sp>
    </p:spTree>
    <p:extLst>
      <p:ext uri="{BB962C8B-B14F-4D97-AF65-F5344CB8AC3E}">
        <p14:creationId xmlns:p14="http://schemas.microsoft.com/office/powerpoint/2010/main" val="1595196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1B164-2465-4E87-A0EA-5E1E38735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02272"/>
          </a:xfrm>
        </p:spPr>
        <p:txBody>
          <a:bodyPr>
            <a:normAutofit/>
          </a:bodyPr>
          <a:lstStyle/>
          <a:p>
            <a:r>
              <a:rPr lang="en-NZ" b="1" dirty="0">
                <a:solidFill>
                  <a:srgbClr val="5C8F39"/>
                </a:solidFill>
              </a:rPr>
              <a:t>SNUG 2018 Hamilton</a:t>
            </a:r>
            <a:endParaRPr lang="en-NZ" dirty="0">
              <a:solidFill>
                <a:srgbClr val="5C8F39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7F4851-D0B0-49B2-968D-6EE9F8FADC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24635"/>
            <a:ext cx="9144000" cy="3611002"/>
          </a:xfrm>
        </p:spPr>
        <p:txBody>
          <a:bodyPr>
            <a:normAutofit/>
          </a:bodyPr>
          <a:lstStyle/>
          <a:p>
            <a:endParaRPr lang="en-NZ" dirty="0"/>
          </a:p>
          <a:p>
            <a:r>
              <a:rPr lang="en-NZ" sz="3200" strike="sngStrike" dirty="0"/>
              <a:t>National Signals Specification </a:t>
            </a:r>
          </a:p>
          <a:p>
            <a:r>
              <a:rPr lang="en-NZ" sz="3200" strike="sngStrike" dirty="0"/>
              <a:t>Education, Standards, Qualifications </a:t>
            </a:r>
          </a:p>
          <a:p>
            <a:r>
              <a:rPr lang="en-NZ" sz="3200" dirty="0"/>
              <a:t>SNUG Forum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F1062B-33AF-4394-A141-65A32C8D26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310" y="6213018"/>
            <a:ext cx="2715866" cy="644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771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1B164-2465-4E87-A0EA-5E1E38735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8703"/>
            <a:ext cx="9144000" cy="601024"/>
          </a:xfrm>
        </p:spPr>
        <p:txBody>
          <a:bodyPr>
            <a:normAutofit/>
          </a:bodyPr>
          <a:lstStyle/>
          <a:p>
            <a:r>
              <a:rPr lang="en-NZ" sz="2800" b="1" dirty="0">
                <a:solidFill>
                  <a:srgbClr val="5C8F39"/>
                </a:solidFill>
              </a:rPr>
              <a:t>SNUG 2018 Hamilton</a:t>
            </a:r>
            <a:endParaRPr lang="en-NZ" sz="2800" dirty="0">
              <a:solidFill>
                <a:srgbClr val="5C8F39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7F4851-D0B0-49B2-968D-6EE9F8FADC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0720" y="1664180"/>
            <a:ext cx="9762418" cy="4267387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2000" dirty="0">
                <a:hlinkClick r:id="rId3"/>
              </a:rPr>
              <a:t>www.snug.org.nz</a:t>
            </a:r>
            <a:r>
              <a:rPr lang="en-NZ" sz="2000" dirty="0"/>
              <a:t> Select ‘FORUM’ from the menu links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F1062B-33AF-4394-A141-65A32C8D26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310" y="6213018"/>
            <a:ext cx="2715866" cy="644982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55DCC92-CA3B-4D08-8F6C-492CE7013E5F}"/>
              </a:ext>
            </a:extLst>
          </p:cNvPr>
          <p:cNvSpPr txBox="1">
            <a:spLocks/>
          </p:cNvSpPr>
          <p:nvPr/>
        </p:nvSpPr>
        <p:spPr>
          <a:xfrm>
            <a:off x="1518139" y="671235"/>
            <a:ext cx="9144000" cy="6010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4000" b="1" dirty="0">
                <a:solidFill>
                  <a:srgbClr val="5C8F39"/>
                </a:solidFill>
              </a:rPr>
              <a:t>SNUG Forum</a:t>
            </a:r>
            <a:endParaRPr lang="en-NZ" sz="4000" dirty="0">
              <a:solidFill>
                <a:srgbClr val="5C8F39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DB5009-E04C-4698-A360-60A51DD66D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62075" y="2452687"/>
            <a:ext cx="9467850" cy="1952625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9FFB1B3-01B6-4E6C-8DAD-3A37A3DF3D6B}"/>
              </a:ext>
            </a:extLst>
          </p:cNvPr>
          <p:cNvCxnSpPr>
            <a:cxnSpLocks/>
          </p:cNvCxnSpPr>
          <p:nvPr/>
        </p:nvCxnSpPr>
        <p:spPr>
          <a:xfrm flipV="1">
            <a:off x="5213485" y="3797873"/>
            <a:ext cx="1358154" cy="1764820"/>
          </a:xfrm>
          <a:prstGeom prst="straightConnector1">
            <a:avLst/>
          </a:prstGeom>
          <a:ln w="57150">
            <a:solidFill>
              <a:srgbClr val="5C8F3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A7AA04D1-FE37-42C0-8504-9DEAF44D75F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482" y="5435438"/>
            <a:ext cx="882006" cy="992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261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1B164-2465-4E87-A0EA-5E1E38735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8703"/>
            <a:ext cx="9144000" cy="601024"/>
          </a:xfrm>
        </p:spPr>
        <p:txBody>
          <a:bodyPr>
            <a:normAutofit/>
          </a:bodyPr>
          <a:lstStyle/>
          <a:p>
            <a:r>
              <a:rPr lang="en-NZ" sz="2800" b="1" dirty="0">
                <a:solidFill>
                  <a:srgbClr val="5C8F39"/>
                </a:solidFill>
              </a:rPr>
              <a:t>SNUG 2018 Hamilton</a:t>
            </a:r>
            <a:endParaRPr lang="en-NZ" sz="2800" dirty="0">
              <a:solidFill>
                <a:srgbClr val="5C8F39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7F4851-D0B0-49B2-968D-6EE9F8FADC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0720" y="1664180"/>
            <a:ext cx="9762418" cy="4267387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2000" dirty="0"/>
              <a:t>Connect to internet and show how to use forum for discussions on Specification updates &amp; Training Topic discussions.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F1062B-33AF-4394-A141-65A32C8D26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310" y="6213018"/>
            <a:ext cx="2715866" cy="644982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55DCC92-CA3B-4D08-8F6C-492CE7013E5F}"/>
              </a:ext>
            </a:extLst>
          </p:cNvPr>
          <p:cNvSpPr txBox="1">
            <a:spLocks/>
          </p:cNvSpPr>
          <p:nvPr/>
        </p:nvSpPr>
        <p:spPr>
          <a:xfrm>
            <a:off x="1518139" y="671235"/>
            <a:ext cx="9144000" cy="6010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4000" b="1" dirty="0">
                <a:solidFill>
                  <a:srgbClr val="5C8F39"/>
                </a:solidFill>
              </a:rPr>
              <a:t>SNUG Forum</a:t>
            </a:r>
            <a:endParaRPr lang="en-NZ" sz="4000" dirty="0">
              <a:solidFill>
                <a:srgbClr val="5C8F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836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1B164-2465-4E87-A0EA-5E1E38735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8703"/>
            <a:ext cx="9144000" cy="601024"/>
          </a:xfrm>
        </p:spPr>
        <p:txBody>
          <a:bodyPr>
            <a:normAutofit/>
          </a:bodyPr>
          <a:lstStyle/>
          <a:p>
            <a:r>
              <a:rPr lang="en-NZ" sz="2800" b="1" dirty="0">
                <a:solidFill>
                  <a:srgbClr val="5C8F39"/>
                </a:solidFill>
              </a:rPr>
              <a:t>SNUG 2018 Hamilton</a:t>
            </a:r>
            <a:endParaRPr lang="en-NZ" sz="2800" dirty="0">
              <a:solidFill>
                <a:srgbClr val="5C8F39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7F4851-D0B0-49B2-968D-6EE9F8FADC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0720" y="1664180"/>
            <a:ext cx="9762418" cy="426738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dirty="0"/>
              <a:t>Questions?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F1062B-33AF-4394-A141-65A32C8D26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310" y="6213018"/>
            <a:ext cx="2715866" cy="644982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55DCC92-CA3B-4D08-8F6C-492CE7013E5F}"/>
              </a:ext>
            </a:extLst>
          </p:cNvPr>
          <p:cNvSpPr txBox="1">
            <a:spLocks/>
          </p:cNvSpPr>
          <p:nvPr/>
        </p:nvSpPr>
        <p:spPr>
          <a:xfrm>
            <a:off x="1518139" y="671235"/>
            <a:ext cx="9144000" cy="6010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4000" b="1" dirty="0">
                <a:solidFill>
                  <a:srgbClr val="5C8F39"/>
                </a:solidFill>
              </a:rPr>
              <a:t>SNUG Forum</a:t>
            </a:r>
            <a:endParaRPr lang="en-NZ" sz="4000" dirty="0">
              <a:solidFill>
                <a:srgbClr val="5C8F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566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2028</TotalTime>
  <Words>127</Words>
  <Application>Microsoft Office PowerPoint</Application>
  <PresentationFormat>Widescreen</PresentationFormat>
  <Paragraphs>33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SNUG 2018 Hamilton</vt:lpstr>
      <vt:lpstr>SNUG 2018 Hamilton</vt:lpstr>
      <vt:lpstr>SNUG 2018 Hamilton</vt:lpstr>
      <vt:lpstr>SNUG 2018 Hamilton</vt:lpstr>
      <vt:lpstr>SNUG 2018 Hamilton</vt:lpstr>
      <vt:lpstr>SNUG 2018 Hamilton</vt:lpstr>
      <vt:lpstr>SNUG 2018 Hamilton</vt:lpstr>
      <vt:lpstr>SNUG 2018 Hamilton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Lewis, Green Signal</dc:creator>
  <cp:lastModifiedBy>Sean Lewis, Green Signal</cp:lastModifiedBy>
  <cp:revision>95</cp:revision>
  <dcterms:created xsi:type="dcterms:W3CDTF">2017-10-20T02:58:58Z</dcterms:created>
  <dcterms:modified xsi:type="dcterms:W3CDTF">2018-10-31T09:59:25Z</dcterms:modified>
</cp:coreProperties>
</file>