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DC554-4711-4371-9272-5F578A59CA79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C4884-1591-49F5-80B2-DF160D1E49D8}">
      <dgm:prSet phldrT="[Text]"/>
      <dgm:spPr/>
      <dgm:t>
        <a:bodyPr/>
        <a:lstStyle/>
        <a:p>
          <a:r>
            <a:rPr lang="en-NZ" dirty="0"/>
            <a:t>Changes recommended by members of SNUG</a:t>
          </a:r>
          <a:endParaRPr lang="en-US" dirty="0"/>
        </a:p>
      </dgm:t>
    </dgm:pt>
    <dgm:pt modelId="{B3255B39-3F54-401A-97C2-421E83E6122D}" type="parTrans" cxnId="{ADE7AC76-4389-43DF-8E67-B703C1FBD8C8}">
      <dgm:prSet/>
      <dgm:spPr/>
      <dgm:t>
        <a:bodyPr/>
        <a:lstStyle/>
        <a:p>
          <a:endParaRPr lang="en-US"/>
        </a:p>
      </dgm:t>
    </dgm:pt>
    <dgm:pt modelId="{B3374DED-6FB5-486F-B19D-1955F7A2B059}" type="sibTrans" cxnId="{ADE7AC76-4389-43DF-8E67-B703C1FBD8C8}">
      <dgm:prSet/>
      <dgm:spPr/>
      <dgm:t>
        <a:bodyPr/>
        <a:lstStyle/>
        <a:p>
          <a:endParaRPr lang="en-US"/>
        </a:p>
      </dgm:t>
    </dgm:pt>
    <dgm:pt modelId="{EDEAF990-4DC2-41BF-9D42-C47523CABCA4}">
      <dgm:prSet phldrT="[Text]"/>
      <dgm:spPr/>
      <dgm:t>
        <a:bodyPr/>
        <a:lstStyle/>
        <a:p>
          <a:r>
            <a:rPr lang="en-NZ" dirty="0"/>
            <a:t>SNUG committee goes over suggested changes and ratifies or declines them </a:t>
          </a:r>
          <a:endParaRPr lang="en-US" dirty="0"/>
        </a:p>
      </dgm:t>
    </dgm:pt>
    <dgm:pt modelId="{5C8C4E64-8A32-4417-ADEE-70A821E46FDA}" type="parTrans" cxnId="{D655E539-CA5C-4B7E-A291-85C110369C3F}">
      <dgm:prSet/>
      <dgm:spPr/>
      <dgm:t>
        <a:bodyPr/>
        <a:lstStyle/>
        <a:p>
          <a:endParaRPr lang="en-US"/>
        </a:p>
      </dgm:t>
    </dgm:pt>
    <dgm:pt modelId="{3751D749-D5C5-4FC6-B2FF-7035885E8EA2}" type="sibTrans" cxnId="{D655E539-CA5C-4B7E-A291-85C110369C3F}">
      <dgm:prSet/>
      <dgm:spPr/>
      <dgm:t>
        <a:bodyPr/>
        <a:lstStyle/>
        <a:p>
          <a:endParaRPr lang="en-US"/>
        </a:p>
      </dgm:t>
    </dgm:pt>
    <dgm:pt modelId="{777A8B77-3B52-4F34-A9D9-6E2158559383}">
      <dgm:prSet phldrT="[Text]"/>
      <dgm:spPr/>
      <dgm:t>
        <a:bodyPr/>
        <a:lstStyle/>
        <a:p>
          <a:r>
            <a:rPr lang="en-NZ" dirty="0"/>
            <a:t>NZTA representative on committee takes ratified changes back to NZTA</a:t>
          </a:r>
          <a:endParaRPr lang="en-US" dirty="0"/>
        </a:p>
      </dgm:t>
    </dgm:pt>
    <dgm:pt modelId="{6809E8A0-BC17-4886-B9A4-79169C65E4D9}" type="parTrans" cxnId="{A26E637E-6A23-4DE9-BC83-31371A8E3BFC}">
      <dgm:prSet/>
      <dgm:spPr/>
      <dgm:t>
        <a:bodyPr/>
        <a:lstStyle/>
        <a:p>
          <a:endParaRPr lang="en-US"/>
        </a:p>
      </dgm:t>
    </dgm:pt>
    <dgm:pt modelId="{15A66030-FC12-4E28-81FB-DE2DA809FEFD}" type="sibTrans" cxnId="{A26E637E-6A23-4DE9-BC83-31371A8E3BFC}">
      <dgm:prSet/>
      <dgm:spPr/>
      <dgm:t>
        <a:bodyPr/>
        <a:lstStyle/>
        <a:p>
          <a:endParaRPr lang="en-US"/>
        </a:p>
      </dgm:t>
    </dgm:pt>
    <dgm:pt modelId="{D279D5D6-BCF3-4876-A27B-71AD01A3BB3F}">
      <dgm:prSet/>
      <dgm:spPr/>
      <dgm:t>
        <a:bodyPr/>
        <a:lstStyle/>
        <a:p>
          <a:r>
            <a:rPr lang="en-NZ" dirty="0"/>
            <a:t>NZTA updates document to reflect required changes</a:t>
          </a:r>
          <a:endParaRPr lang="en-US" dirty="0"/>
        </a:p>
      </dgm:t>
    </dgm:pt>
    <dgm:pt modelId="{238EECF5-C7F4-4DD9-8F4A-C8F8D9825905}" type="parTrans" cxnId="{8F60DE07-35DD-454B-824D-D0F9058CF4D3}">
      <dgm:prSet/>
      <dgm:spPr/>
      <dgm:t>
        <a:bodyPr/>
        <a:lstStyle/>
        <a:p>
          <a:endParaRPr lang="en-US"/>
        </a:p>
      </dgm:t>
    </dgm:pt>
    <dgm:pt modelId="{471D81BC-578A-46E5-A647-4BCA5E4D906A}" type="sibTrans" cxnId="{8F60DE07-35DD-454B-824D-D0F9058CF4D3}">
      <dgm:prSet/>
      <dgm:spPr/>
      <dgm:t>
        <a:bodyPr/>
        <a:lstStyle/>
        <a:p>
          <a:endParaRPr lang="en-US"/>
        </a:p>
      </dgm:t>
    </dgm:pt>
    <dgm:pt modelId="{C6EB90C0-3A85-47F3-8D6F-CD94E39D29B0}" type="pres">
      <dgm:prSet presAssocID="{12ADC554-4711-4371-9272-5F578A59CA7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4DEE3E2-ACDC-47C9-B46E-EB7C305E48D8}" type="pres">
      <dgm:prSet presAssocID="{CC5C4884-1591-49F5-80B2-DF160D1E49D8}" presName="horFlow" presStyleCnt="0"/>
      <dgm:spPr/>
    </dgm:pt>
    <dgm:pt modelId="{25078DA0-FD09-40BA-915E-142BB7F7108C}" type="pres">
      <dgm:prSet presAssocID="{CC5C4884-1591-49F5-80B2-DF160D1E49D8}" presName="bigChev" presStyleLbl="node1" presStyleIdx="0" presStyleCnt="1"/>
      <dgm:spPr/>
    </dgm:pt>
    <dgm:pt modelId="{633E431F-B3EA-4014-B2DC-388CF258B79E}" type="pres">
      <dgm:prSet presAssocID="{5C8C4E64-8A32-4417-ADEE-70A821E46FDA}" presName="parTrans" presStyleCnt="0"/>
      <dgm:spPr/>
    </dgm:pt>
    <dgm:pt modelId="{273921BA-3EDE-40F9-8DE8-37613C6E7142}" type="pres">
      <dgm:prSet presAssocID="{EDEAF990-4DC2-41BF-9D42-C47523CABCA4}" presName="node" presStyleLbl="alignAccFollowNode1" presStyleIdx="0" presStyleCnt="3">
        <dgm:presLayoutVars>
          <dgm:bulletEnabled val="1"/>
        </dgm:presLayoutVars>
      </dgm:prSet>
      <dgm:spPr/>
    </dgm:pt>
    <dgm:pt modelId="{8B6C394F-24C1-4FFC-8BE4-F70E31716134}" type="pres">
      <dgm:prSet presAssocID="{3751D749-D5C5-4FC6-B2FF-7035885E8EA2}" presName="sibTrans" presStyleCnt="0"/>
      <dgm:spPr/>
    </dgm:pt>
    <dgm:pt modelId="{4C564FCB-1C96-4BD3-9749-1FF6F800A168}" type="pres">
      <dgm:prSet presAssocID="{777A8B77-3B52-4F34-A9D9-6E2158559383}" presName="node" presStyleLbl="alignAccFollowNode1" presStyleIdx="1" presStyleCnt="3">
        <dgm:presLayoutVars>
          <dgm:bulletEnabled val="1"/>
        </dgm:presLayoutVars>
      </dgm:prSet>
      <dgm:spPr/>
    </dgm:pt>
    <dgm:pt modelId="{56771E40-9E7B-464C-840B-6C30B1CA0F32}" type="pres">
      <dgm:prSet presAssocID="{15A66030-FC12-4E28-81FB-DE2DA809FEFD}" presName="sibTrans" presStyleCnt="0"/>
      <dgm:spPr/>
    </dgm:pt>
    <dgm:pt modelId="{A4A07968-C4C3-41D6-B511-B99CE529C269}" type="pres">
      <dgm:prSet presAssocID="{D279D5D6-BCF3-4876-A27B-71AD01A3BB3F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8F60DE07-35DD-454B-824D-D0F9058CF4D3}" srcId="{CC5C4884-1591-49F5-80B2-DF160D1E49D8}" destId="{D279D5D6-BCF3-4876-A27B-71AD01A3BB3F}" srcOrd="2" destOrd="0" parTransId="{238EECF5-C7F4-4DD9-8F4A-C8F8D9825905}" sibTransId="{471D81BC-578A-46E5-A647-4BCA5E4D906A}"/>
    <dgm:cxn modelId="{64ACDA0F-A855-418F-80EC-E891893B2580}" type="presOf" srcId="{EDEAF990-4DC2-41BF-9D42-C47523CABCA4}" destId="{273921BA-3EDE-40F9-8DE8-37613C6E7142}" srcOrd="0" destOrd="0" presId="urn:microsoft.com/office/officeart/2005/8/layout/lProcess3"/>
    <dgm:cxn modelId="{7DA42A11-557C-47B7-B51F-70ECB5AFCE51}" type="presOf" srcId="{D279D5D6-BCF3-4876-A27B-71AD01A3BB3F}" destId="{A4A07968-C4C3-41D6-B511-B99CE529C269}" srcOrd="0" destOrd="0" presId="urn:microsoft.com/office/officeart/2005/8/layout/lProcess3"/>
    <dgm:cxn modelId="{D655E539-CA5C-4B7E-A291-85C110369C3F}" srcId="{CC5C4884-1591-49F5-80B2-DF160D1E49D8}" destId="{EDEAF990-4DC2-41BF-9D42-C47523CABCA4}" srcOrd="0" destOrd="0" parTransId="{5C8C4E64-8A32-4417-ADEE-70A821E46FDA}" sibTransId="{3751D749-D5C5-4FC6-B2FF-7035885E8EA2}"/>
    <dgm:cxn modelId="{5C47B250-0274-48E6-A02D-1EB57CA2DB5A}" type="presOf" srcId="{777A8B77-3B52-4F34-A9D9-6E2158559383}" destId="{4C564FCB-1C96-4BD3-9749-1FF6F800A168}" srcOrd="0" destOrd="0" presId="urn:microsoft.com/office/officeart/2005/8/layout/lProcess3"/>
    <dgm:cxn modelId="{ADE7AC76-4389-43DF-8E67-B703C1FBD8C8}" srcId="{12ADC554-4711-4371-9272-5F578A59CA79}" destId="{CC5C4884-1591-49F5-80B2-DF160D1E49D8}" srcOrd="0" destOrd="0" parTransId="{B3255B39-3F54-401A-97C2-421E83E6122D}" sibTransId="{B3374DED-6FB5-486F-B19D-1955F7A2B059}"/>
    <dgm:cxn modelId="{F0D8407A-5E07-4342-8C93-26527F5F3DD2}" type="presOf" srcId="{12ADC554-4711-4371-9272-5F578A59CA79}" destId="{C6EB90C0-3A85-47F3-8D6F-CD94E39D29B0}" srcOrd="0" destOrd="0" presId="urn:microsoft.com/office/officeart/2005/8/layout/lProcess3"/>
    <dgm:cxn modelId="{A26E637E-6A23-4DE9-BC83-31371A8E3BFC}" srcId="{CC5C4884-1591-49F5-80B2-DF160D1E49D8}" destId="{777A8B77-3B52-4F34-A9D9-6E2158559383}" srcOrd="1" destOrd="0" parTransId="{6809E8A0-BC17-4886-B9A4-79169C65E4D9}" sibTransId="{15A66030-FC12-4E28-81FB-DE2DA809FEFD}"/>
    <dgm:cxn modelId="{0EDB1CE5-4572-4B4E-A1AF-ED402B86380B}" type="presOf" srcId="{CC5C4884-1591-49F5-80B2-DF160D1E49D8}" destId="{25078DA0-FD09-40BA-915E-142BB7F7108C}" srcOrd="0" destOrd="0" presId="urn:microsoft.com/office/officeart/2005/8/layout/lProcess3"/>
    <dgm:cxn modelId="{324CD98D-1BED-4B9A-B252-F916DA3B7D1D}" type="presParOf" srcId="{C6EB90C0-3A85-47F3-8D6F-CD94E39D29B0}" destId="{44DEE3E2-ACDC-47C9-B46E-EB7C305E48D8}" srcOrd="0" destOrd="0" presId="urn:microsoft.com/office/officeart/2005/8/layout/lProcess3"/>
    <dgm:cxn modelId="{F59E608C-9942-4A04-9627-C4CE85B4C7FF}" type="presParOf" srcId="{44DEE3E2-ACDC-47C9-B46E-EB7C305E48D8}" destId="{25078DA0-FD09-40BA-915E-142BB7F7108C}" srcOrd="0" destOrd="0" presId="urn:microsoft.com/office/officeart/2005/8/layout/lProcess3"/>
    <dgm:cxn modelId="{45093ECF-C083-41E3-AD74-997AA53818D8}" type="presParOf" srcId="{44DEE3E2-ACDC-47C9-B46E-EB7C305E48D8}" destId="{633E431F-B3EA-4014-B2DC-388CF258B79E}" srcOrd="1" destOrd="0" presId="urn:microsoft.com/office/officeart/2005/8/layout/lProcess3"/>
    <dgm:cxn modelId="{C145219C-95BD-44D8-A7FE-5AA92130DE43}" type="presParOf" srcId="{44DEE3E2-ACDC-47C9-B46E-EB7C305E48D8}" destId="{273921BA-3EDE-40F9-8DE8-37613C6E7142}" srcOrd="2" destOrd="0" presId="urn:microsoft.com/office/officeart/2005/8/layout/lProcess3"/>
    <dgm:cxn modelId="{D64C2336-7600-4BD3-A8B0-7494C1B9D669}" type="presParOf" srcId="{44DEE3E2-ACDC-47C9-B46E-EB7C305E48D8}" destId="{8B6C394F-24C1-4FFC-8BE4-F70E31716134}" srcOrd="3" destOrd="0" presId="urn:microsoft.com/office/officeart/2005/8/layout/lProcess3"/>
    <dgm:cxn modelId="{A6290FA5-5A3F-4196-BD97-CE9FF30014BB}" type="presParOf" srcId="{44DEE3E2-ACDC-47C9-B46E-EB7C305E48D8}" destId="{4C564FCB-1C96-4BD3-9749-1FF6F800A168}" srcOrd="4" destOrd="0" presId="urn:microsoft.com/office/officeart/2005/8/layout/lProcess3"/>
    <dgm:cxn modelId="{EC1D0336-47C4-4FFE-A57B-7074241E3E95}" type="presParOf" srcId="{44DEE3E2-ACDC-47C9-B46E-EB7C305E48D8}" destId="{56771E40-9E7B-464C-840B-6C30B1CA0F32}" srcOrd="5" destOrd="0" presId="urn:microsoft.com/office/officeart/2005/8/layout/lProcess3"/>
    <dgm:cxn modelId="{04D0B208-5945-4109-BBF2-B0D015F1DA3F}" type="presParOf" srcId="{44DEE3E2-ACDC-47C9-B46E-EB7C305E48D8}" destId="{A4A07968-C4C3-41D6-B511-B99CE529C269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78DA0-FD09-40BA-915E-142BB7F7108C}">
      <dsp:nvSpPr>
        <dsp:cNvPr id="0" name=""/>
        <dsp:cNvSpPr/>
      </dsp:nvSpPr>
      <dsp:spPr>
        <a:xfrm>
          <a:off x="5122" y="1737380"/>
          <a:ext cx="2628007" cy="105120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Changes recommended by members of SNUG</a:t>
          </a:r>
          <a:endParaRPr lang="en-US" sz="1800" kern="1200" dirty="0"/>
        </a:p>
      </dsp:txBody>
      <dsp:txXfrm>
        <a:off x="530723" y="1737380"/>
        <a:ext cx="1576805" cy="1051202"/>
      </dsp:txXfrm>
    </dsp:sp>
    <dsp:sp modelId="{273921BA-3EDE-40F9-8DE8-37613C6E7142}">
      <dsp:nvSpPr>
        <dsp:cNvPr id="0" name=""/>
        <dsp:cNvSpPr/>
      </dsp:nvSpPr>
      <dsp:spPr>
        <a:xfrm>
          <a:off x="2291488" y="1826732"/>
          <a:ext cx="2181245" cy="872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SNUG committee goes over suggested changes and ratifies or declines them </a:t>
          </a:r>
          <a:endParaRPr lang="en-US" sz="1200" kern="1200" dirty="0"/>
        </a:p>
      </dsp:txBody>
      <dsp:txXfrm>
        <a:off x="2727737" y="1826732"/>
        <a:ext cx="1308747" cy="872498"/>
      </dsp:txXfrm>
    </dsp:sp>
    <dsp:sp modelId="{4C564FCB-1C96-4BD3-9749-1FF6F800A168}">
      <dsp:nvSpPr>
        <dsp:cNvPr id="0" name=""/>
        <dsp:cNvSpPr/>
      </dsp:nvSpPr>
      <dsp:spPr>
        <a:xfrm>
          <a:off x="4167360" y="1826732"/>
          <a:ext cx="2181245" cy="872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NZTA representative on committee takes ratified changes back to NZTA</a:t>
          </a:r>
          <a:endParaRPr lang="en-US" sz="1200" kern="1200" dirty="0"/>
        </a:p>
      </dsp:txBody>
      <dsp:txXfrm>
        <a:off x="4603609" y="1826732"/>
        <a:ext cx="1308747" cy="872498"/>
      </dsp:txXfrm>
    </dsp:sp>
    <dsp:sp modelId="{A4A07968-C4C3-41D6-B511-B99CE529C269}">
      <dsp:nvSpPr>
        <dsp:cNvPr id="0" name=""/>
        <dsp:cNvSpPr/>
      </dsp:nvSpPr>
      <dsp:spPr>
        <a:xfrm>
          <a:off x="6043231" y="1826732"/>
          <a:ext cx="2181245" cy="872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NZTA updates document to reflect required changes</a:t>
          </a:r>
          <a:endParaRPr lang="en-US" sz="1200" kern="1200" dirty="0"/>
        </a:p>
      </dsp:txBody>
      <dsp:txXfrm>
        <a:off x="6479480" y="1826732"/>
        <a:ext cx="1308747" cy="87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4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5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1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4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5EC0-876C-427C-8913-FF7763F74F4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2756-7784-4CC0-8CC2-E0E07DAA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3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bg1"/>
                </a:solidFill>
              </a:rPr>
              <a:t>P43 Traffic Signal Standard</a:t>
            </a:r>
            <a:br>
              <a:rPr lang="en-NZ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8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NZ" dirty="0">
                <a:solidFill>
                  <a:schemeClr val="bg1"/>
                </a:solidFill>
              </a:rPr>
              <a:t>Now out of draft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The P43 is now out of draft and the final copy can be found at </a:t>
            </a:r>
          </a:p>
          <a:p>
            <a:r>
              <a:rPr lang="en-US" u="sng" dirty="0">
                <a:solidFill>
                  <a:schemeClr val="bg1"/>
                </a:solidFill>
              </a:rPr>
              <a:t>https://itsspec.nzta.govt.nz/P-series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NZ" dirty="0">
                <a:solidFill>
                  <a:schemeClr val="bg1"/>
                </a:solidFill>
              </a:rPr>
              <a:t>Process for change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NZTA remains the owner of the document </a:t>
            </a:r>
          </a:p>
          <a:p>
            <a:r>
              <a:rPr lang="en-NZ" dirty="0">
                <a:solidFill>
                  <a:schemeClr val="bg1"/>
                </a:solidFill>
              </a:rPr>
              <a:t>SNUG and others can recommend changes to the document </a:t>
            </a:r>
          </a:p>
          <a:p>
            <a:r>
              <a:rPr lang="en-NZ" dirty="0">
                <a:solidFill>
                  <a:schemeClr val="bg1"/>
                </a:solidFill>
              </a:rPr>
              <a:t>SNUG committee ratifies the changes and the NZTA representative on the committee then takes these ratified changes back to NZTA to have the document amended/updated.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Process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0886"/>
              </p:ext>
            </p:extLst>
          </p:nvPr>
        </p:nvGraphicFramePr>
        <p:xfrm>
          <a:off x="441649" y="51506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D1D06BB-7A4E-4165-B312-13F04269EBFB}"/>
              </a:ext>
            </a:extLst>
          </p:cNvPr>
          <p:cNvSpPr txBox="1">
            <a:spLocks/>
          </p:cNvSpPr>
          <p:nvPr/>
        </p:nvSpPr>
        <p:spPr>
          <a:xfrm>
            <a:off x="685800" y="48729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chemeClr val="bg1"/>
                </a:solidFill>
              </a:rPr>
              <a:t>Dan Burgess</a:t>
            </a:r>
          </a:p>
          <a:p>
            <a:r>
              <a:rPr lang="en-NZ" b="1" dirty="0">
                <a:solidFill>
                  <a:schemeClr val="bg1"/>
                </a:solidFill>
              </a:rPr>
              <a:t>NZTA/P43 Committee Rep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1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Current state of P43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Although we have only just removed the draft it is time for a first revision.</a:t>
            </a:r>
          </a:p>
          <a:p>
            <a:r>
              <a:rPr lang="en-NZ" dirty="0">
                <a:solidFill>
                  <a:schemeClr val="bg1"/>
                </a:solidFill>
              </a:rPr>
              <a:t>Changes required are:</a:t>
            </a:r>
          </a:p>
          <a:p>
            <a:pPr lvl="1"/>
            <a:r>
              <a:rPr lang="en-NZ" dirty="0">
                <a:solidFill>
                  <a:schemeClr val="bg1"/>
                </a:solidFill>
              </a:rPr>
              <a:t>Cycle loop layout</a:t>
            </a:r>
          </a:p>
          <a:p>
            <a:pPr lvl="1"/>
            <a:r>
              <a:rPr lang="en-NZ" dirty="0">
                <a:solidFill>
                  <a:schemeClr val="bg1"/>
                </a:solidFill>
              </a:rPr>
              <a:t>Review the standard referenced</a:t>
            </a:r>
          </a:p>
          <a:p>
            <a:pPr lvl="1"/>
            <a:r>
              <a:rPr lang="en-NZ" dirty="0">
                <a:solidFill>
                  <a:schemeClr val="bg1"/>
                </a:solidFill>
              </a:rPr>
              <a:t>Pole type review </a:t>
            </a:r>
          </a:p>
          <a:p>
            <a:pPr lvl="1"/>
            <a:r>
              <a:rPr lang="en-NZ" dirty="0">
                <a:solidFill>
                  <a:schemeClr val="bg1"/>
                </a:solidFill>
              </a:rPr>
              <a:t>Addition of UPS</a:t>
            </a:r>
          </a:p>
          <a:p>
            <a:pPr lvl="1"/>
            <a:r>
              <a:rPr lang="en-NZ" dirty="0">
                <a:solidFill>
                  <a:schemeClr val="bg1"/>
                </a:solidFill>
              </a:rPr>
              <a:t>Anything else???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200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bg1"/>
                </a:solidFill>
              </a:rPr>
              <a:t>For any questions or recommendations please feel free to email any committee members or post them on the forum.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9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2B6B-8A0C-4F88-8714-23263C0F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TCD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5794-7BF9-4131-A8EC-0DC25699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 Pavement marker trials</a:t>
            </a:r>
          </a:p>
          <a:p>
            <a:pPr lvl="1"/>
            <a:r>
              <a:rPr lang="en-AU" dirty="0"/>
              <a:t>flashing yellow </a:t>
            </a:r>
          </a:p>
          <a:p>
            <a:pPr lvl="1"/>
            <a:r>
              <a:rPr lang="en-AU" dirty="0"/>
              <a:t>flashing red at a stop control </a:t>
            </a:r>
          </a:p>
          <a:p>
            <a:pPr lvl="1"/>
            <a:r>
              <a:rPr lang="en-AU" dirty="0"/>
              <a:t>steady red illuminated</a:t>
            </a:r>
          </a:p>
          <a:p>
            <a:r>
              <a:rPr lang="en-AU" dirty="0"/>
              <a:t>Two aspect cycle trial</a:t>
            </a:r>
          </a:p>
          <a:p>
            <a:r>
              <a:rPr lang="en-AU" dirty="0"/>
              <a:t>Directional cycle signals trial</a:t>
            </a:r>
          </a:p>
          <a:p>
            <a:r>
              <a:rPr lang="en-AU" dirty="0"/>
              <a:t>Advance stop box buffer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279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5D42-F8E7-4BF2-A5FF-1B102958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D67F4D-D0CA-43AB-8307-E64AF1A6818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74638"/>
            <a:ext cx="4877481" cy="3277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13C706-26FF-44CF-A1CF-F95F43CAA3F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3534589"/>
            <a:ext cx="48768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P43 Traffic Signal Standard </vt:lpstr>
      <vt:lpstr>Now out of draft</vt:lpstr>
      <vt:lpstr>Process for change </vt:lpstr>
      <vt:lpstr>Process</vt:lpstr>
      <vt:lpstr>Current state of P43</vt:lpstr>
      <vt:lpstr>Questions</vt:lpstr>
      <vt:lpstr>TCD Trials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P43 Traffic Signal Standard</dc:title>
  <dc:creator>Daniel Burgess</dc:creator>
  <cp:lastModifiedBy>Greenough, Jeff</cp:lastModifiedBy>
  <cp:revision>5</cp:revision>
  <dcterms:created xsi:type="dcterms:W3CDTF">2018-10-10T19:44:11Z</dcterms:created>
  <dcterms:modified xsi:type="dcterms:W3CDTF">2018-11-01T19:40:58Z</dcterms:modified>
</cp:coreProperties>
</file>