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08" r:id="rId2"/>
    <p:sldId id="309" r:id="rId3"/>
    <p:sldId id="312" r:id="rId4"/>
    <p:sldId id="31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425968"/>
    <a:srgbClr val="154C6B"/>
    <a:srgbClr val="177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3" autoAdjust="0"/>
    <p:restoredTop sz="98375" autoAdjust="0"/>
  </p:normalViewPr>
  <p:slideViewPr>
    <p:cSldViewPr>
      <p:cViewPr varScale="1">
        <p:scale>
          <a:sx n="95" d="100"/>
          <a:sy n="95" d="100"/>
        </p:scale>
        <p:origin x="3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1CDA8-BA71-C148-8502-18207AC45645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7C952-659A-FE4C-AFC3-CFB6AA2A5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6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B73BD-E071-4DA0-8E41-6130C6ACF371}" type="datetimeFigureOut">
              <a:rPr lang="en-NZ" smtClean="0"/>
              <a:pPr/>
              <a:t>30/10/2018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75681-CC44-487E-946C-BBC374C0E09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58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endParaRPr lang="en-US" sz="1200" b="0" i="0" u="none" strike="noStrike" baseline="0" dirty="0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AF3D6-2A4B-4D85-9AF0-66AEB31258AB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527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AD794-ADC8-4744-B346-7493C93A9C5B}" type="datetimeFigureOut">
              <a:rPr lang="en-NZ" smtClean="0"/>
              <a:pPr/>
              <a:t>30/10/2018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F9F945-0CB6-417C-9521-3C997196DE6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794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AD794-ADC8-4744-B346-7493C93A9C5B}" type="datetimeFigureOut">
              <a:rPr lang="en-NZ" smtClean="0"/>
              <a:pPr/>
              <a:t>30/10/2018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F9F945-0CB6-417C-9521-3C997196DE6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277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AD794-ADC8-4744-B346-7493C93A9C5B}" type="datetimeFigureOut">
              <a:rPr lang="en-NZ" smtClean="0"/>
              <a:pPr/>
              <a:t>30/10/2018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F9F945-0CB6-417C-9521-3C997196DE6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277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AD794-ADC8-4744-B346-7493C93A9C5B}" type="datetimeFigureOut">
              <a:rPr lang="en-NZ" smtClean="0"/>
              <a:pPr/>
              <a:t>30/10/2018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F9F945-0CB6-417C-9521-3C997196DE6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914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AD794-ADC8-4744-B346-7493C93A9C5B}" type="datetimeFigureOut">
              <a:rPr lang="en-NZ" smtClean="0"/>
              <a:pPr/>
              <a:t>30/10/2018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F9F945-0CB6-417C-9521-3C997196DE6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57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AD794-ADC8-4744-B346-7493C93A9C5B}" type="datetimeFigureOut">
              <a:rPr lang="en-NZ" smtClean="0"/>
              <a:pPr/>
              <a:t>30/10/2018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F9F945-0CB6-417C-9521-3C997196DE6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146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AD794-ADC8-4744-B346-7493C93A9C5B}" type="datetimeFigureOut">
              <a:rPr lang="en-NZ" smtClean="0"/>
              <a:pPr/>
              <a:t>30/10/2018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F9F945-0CB6-417C-9521-3C997196DE6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302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AD794-ADC8-4744-B346-7493C93A9C5B}" type="datetimeFigureOut">
              <a:rPr lang="en-NZ" smtClean="0"/>
              <a:pPr/>
              <a:t>30/10/2018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F9F945-0CB6-417C-9521-3C997196DE6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402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AD794-ADC8-4744-B346-7493C93A9C5B}" type="datetimeFigureOut">
              <a:rPr lang="en-NZ" smtClean="0"/>
              <a:pPr/>
              <a:t>30/10/2018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F9F945-0CB6-417C-9521-3C997196DE6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255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AD794-ADC8-4744-B346-7493C93A9C5B}" type="datetimeFigureOut">
              <a:rPr lang="en-NZ" smtClean="0"/>
              <a:pPr/>
              <a:t>30/10/2018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F9F945-0CB6-417C-9521-3C997196DE6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739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AD794-ADC8-4744-B346-7493C93A9C5B}" type="datetimeFigureOut">
              <a:rPr lang="en-NZ" smtClean="0"/>
              <a:pPr/>
              <a:t>30/10/2018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F9F945-0CB6-417C-9521-3C997196DE6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499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76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2914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3300"/>
        </a:lnSpc>
        <a:spcBef>
          <a:spcPts val="12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700"/>
        </a:lnSpc>
        <a:spcBef>
          <a:spcPts val="6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888" y="476672"/>
            <a:ext cx="8208912" cy="576000"/>
          </a:xfrm>
        </p:spPr>
        <p:txBody>
          <a:bodyPr bIns="93600">
            <a:normAutofit fontScale="90000"/>
          </a:bodyPr>
          <a:lstStyle/>
          <a:p>
            <a:pPr algn="ctr"/>
            <a:r>
              <a:rPr lang="en-US" dirty="0"/>
              <a:t>DUNEDIN CITY SIGNALS UPDATE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41894" y="1272949"/>
            <a:ext cx="2329906" cy="4460307"/>
          </a:xfrm>
        </p:spPr>
        <p:txBody>
          <a:bodyPr/>
          <a:lstStyle/>
          <a:p>
            <a:r>
              <a:rPr lang="en-US" dirty="0"/>
              <a:t>Biggest story of the year </a:t>
            </a:r>
          </a:p>
        </p:txBody>
      </p:sp>
      <p:pic>
        <p:nvPicPr>
          <p:cNvPr id="15" name="Picture 14" descr="DCC Logo Str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5248"/>
            <a:ext cx="9144000" cy="6827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1BBA1E-D46C-4169-AB75-008FCAEAA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144787"/>
            <a:ext cx="4843438" cy="46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1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C1AF-3101-44F0-9496-6535B9A4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47" y="476672"/>
            <a:ext cx="8229600" cy="576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Dunedin City Signals update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1CAB-A526-491E-8EC4-BF8DC7B1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1102616"/>
            <a:ext cx="8131211" cy="5206704"/>
          </a:xfrm>
        </p:spPr>
        <p:txBody>
          <a:bodyPr>
            <a:normAutofit/>
          </a:bodyPr>
          <a:lstStyle/>
          <a:p>
            <a:r>
              <a:rPr lang="en-US" sz="2400" dirty="0"/>
              <a:t>1 November 2018 our new Traffic Signals and ITS Maintenance contract commences – it’s a 5+2+2 year contract.</a:t>
            </a:r>
          </a:p>
          <a:p>
            <a:r>
              <a:rPr lang="en-US" sz="2400" dirty="0"/>
              <a:t>Total of 91 signals – incl. 3 new installs in 2018 – All on SCATS</a:t>
            </a:r>
          </a:p>
          <a:p>
            <a:r>
              <a:rPr lang="en-US" sz="2400" dirty="0"/>
              <a:t>47 DCC, 35 NZTA,8 Oamaru and </a:t>
            </a:r>
            <a:r>
              <a:rPr lang="en-US" sz="2400" dirty="0" err="1"/>
              <a:t>Beumont</a:t>
            </a:r>
            <a:r>
              <a:rPr lang="en-US" sz="2400" dirty="0"/>
              <a:t> Bridge.</a:t>
            </a:r>
          </a:p>
          <a:p>
            <a:r>
              <a:rPr lang="en-US" sz="2400" dirty="0"/>
              <a:t>7 mid block sites.</a:t>
            </a:r>
          </a:p>
          <a:p>
            <a:r>
              <a:rPr lang="en-US" sz="2400" dirty="0"/>
              <a:t>24 CCTV’s operational                                                                      14 PTZ and 10 360 ͦ                                                                           (12 being installed this FY)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4BF95-4C00-47CE-B402-A453DE441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12"/>
          <a:stretch/>
        </p:blipFill>
        <p:spPr>
          <a:xfrm>
            <a:off x="6226585" y="3573016"/>
            <a:ext cx="2883682" cy="3226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4C9335-9C9A-4113-B1A2-4007CF1CD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160"/>
          <a:stretch/>
        </p:blipFill>
        <p:spPr>
          <a:xfrm>
            <a:off x="4092972" y="3573016"/>
            <a:ext cx="2133613" cy="32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5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C1AF-3101-44F0-9496-6535B9A4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47" y="476672"/>
            <a:ext cx="8229600" cy="576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Dunedin City Signals update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1CAB-A526-491E-8EC4-BF8DC7B1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10" y="1412776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SH One Way Pair Cycle lane – includes 25 signals upgrades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Mast Arm test and replacement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Safety improvements at 10 intersections </a:t>
            </a:r>
          </a:p>
          <a:p>
            <a:pPr marL="0" indent="0">
              <a:buNone/>
            </a:pPr>
            <a:endParaRPr lang="en-US" dirty="0"/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3FDB6-657D-433F-BFE3-576FD584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09" y="2060848"/>
            <a:ext cx="59340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6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E45A-B7BB-47DD-BC6E-252F5BA2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Dunedin City Signals update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299ED-F885-48F8-A363-55594FAFA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1 November 2018 our new Traffic Signals and ITS Maintenance contract commences – it’s a 4yr 8mth+2+2 year contract.</a:t>
            </a:r>
          </a:p>
          <a:p>
            <a:r>
              <a:rPr lang="en-US" dirty="0"/>
              <a:t>New Traffic Signals and ITS Contract KPIs</a:t>
            </a:r>
          </a:p>
          <a:p>
            <a:pPr lvl="1"/>
            <a:r>
              <a:rPr lang="en-US" dirty="0"/>
              <a:t>Fault recording using SCATS to track trends</a:t>
            </a:r>
          </a:p>
          <a:p>
            <a:pPr lvl="1"/>
            <a:r>
              <a:rPr lang="en-US" dirty="0"/>
              <a:t>Response times using </a:t>
            </a:r>
            <a:r>
              <a:rPr lang="en-US" dirty="0" err="1"/>
              <a:t>Eroads</a:t>
            </a:r>
            <a:endParaRPr lang="en-US" dirty="0"/>
          </a:p>
          <a:p>
            <a:pPr lvl="1"/>
            <a:r>
              <a:rPr lang="en-US" dirty="0"/>
              <a:t>TMP audits – min. 2 per month.</a:t>
            </a:r>
          </a:p>
          <a:p>
            <a:r>
              <a:rPr lang="en-US" dirty="0"/>
              <a:t>RAMM</a:t>
            </a:r>
          </a:p>
          <a:p>
            <a:pPr lvl="1"/>
            <a:r>
              <a:rPr lang="en-US" dirty="0"/>
              <a:t>All Dunedin and Oamaru signals updated and included in RAMM</a:t>
            </a:r>
          </a:p>
          <a:p>
            <a:pPr lvl="1"/>
            <a:r>
              <a:rPr lang="en-US" dirty="0"/>
              <a:t>New contract uses RAMM Contractor</a:t>
            </a:r>
          </a:p>
          <a:p>
            <a:pPr lvl="1"/>
            <a:endParaRPr lang="en-US" dirty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420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72</TotalTime>
  <Words>177</Words>
  <Application>Microsoft Office PowerPoint</Application>
  <PresentationFormat>On-screen Show (4:3)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DUNEDIN CITY SIGNALS UPDATE</vt:lpstr>
      <vt:lpstr>Dunedin City Signals update</vt:lpstr>
      <vt:lpstr>Dunedin City Signals update</vt:lpstr>
      <vt:lpstr>Dunedin City Signals update</vt:lpstr>
    </vt:vector>
  </TitlesOfParts>
  <Company>Dunedin City Council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Dunedin City</dc:title>
  <dc:creator>Hjarne Poulsen</dc:creator>
  <cp:lastModifiedBy>Hjarne Poulsen</cp:lastModifiedBy>
  <cp:revision>13</cp:revision>
  <cp:lastPrinted>2013-04-11T00:33:44Z</cp:lastPrinted>
  <dcterms:created xsi:type="dcterms:W3CDTF">2018-10-14T21:54:23Z</dcterms:created>
  <dcterms:modified xsi:type="dcterms:W3CDTF">2018-10-30T03:27:32Z</dcterms:modified>
</cp:coreProperties>
</file>