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6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F5A6C5-CACF-40AC-AD73-C56BF87CCCF6}" type="doc">
      <dgm:prSet loTypeId="urn:microsoft.com/office/officeart/2005/8/layout/bProcess3" loCatId="process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NZ"/>
        </a:p>
      </dgm:t>
    </dgm:pt>
    <dgm:pt modelId="{7D9ED7C4-1B7D-430D-9A45-63990DC2A9D6}">
      <dgm:prSet phldrT="[Text]"/>
      <dgm:spPr>
        <a:solidFill>
          <a:srgbClr val="0070C0"/>
        </a:solidFill>
      </dgm:spPr>
      <dgm:t>
        <a:bodyPr/>
        <a:lstStyle/>
        <a:p>
          <a:r>
            <a:rPr lang="en-NZ" dirty="0" smtClean="0"/>
            <a:t>Camera, Scats, Other</a:t>
          </a:r>
          <a:endParaRPr lang="en-NZ" dirty="0"/>
        </a:p>
      </dgm:t>
    </dgm:pt>
    <dgm:pt modelId="{7F6FC69E-DC77-4016-AB3B-085133A389CF}" type="parTrans" cxnId="{7B70F1D3-7881-494A-986E-0C9D5619983F}">
      <dgm:prSet/>
      <dgm:spPr/>
      <dgm:t>
        <a:bodyPr/>
        <a:lstStyle/>
        <a:p>
          <a:endParaRPr lang="en-NZ"/>
        </a:p>
      </dgm:t>
    </dgm:pt>
    <dgm:pt modelId="{4DD8B7AF-94A4-4116-910D-84FF96979AC6}" type="sibTrans" cxnId="{7B70F1D3-7881-494A-986E-0C9D5619983F}">
      <dgm:prSet/>
      <dgm:spPr/>
      <dgm:t>
        <a:bodyPr/>
        <a:lstStyle/>
        <a:p>
          <a:endParaRPr lang="en-NZ"/>
        </a:p>
      </dgm:t>
    </dgm:pt>
    <dgm:pt modelId="{BBDF589E-1F13-4464-914F-D69872565257}">
      <dgm:prSet phldrT="[Text]"/>
      <dgm:spPr>
        <a:solidFill>
          <a:schemeClr val="accent1"/>
        </a:solidFill>
      </dgm:spPr>
      <dgm:t>
        <a:bodyPr/>
        <a:lstStyle/>
        <a:p>
          <a:r>
            <a:rPr lang="en-NZ" dirty="0" smtClean="0"/>
            <a:t>Fibre, Microwave, Copper</a:t>
          </a:r>
          <a:endParaRPr lang="en-NZ" dirty="0"/>
        </a:p>
      </dgm:t>
    </dgm:pt>
    <dgm:pt modelId="{869DC632-B5E3-43A4-BEC2-6AD36A247F13}" type="parTrans" cxnId="{02C28C52-EFBC-469B-BB51-9241658B6012}">
      <dgm:prSet/>
      <dgm:spPr/>
      <dgm:t>
        <a:bodyPr/>
        <a:lstStyle/>
        <a:p>
          <a:endParaRPr lang="en-NZ"/>
        </a:p>
      </dgm:t>
    </dgm:pt>
    <dgm:pt modelId="{06B4EC3E-3AA2-4205-BEFA-3E128F67F2FD}" type="sibTrans" cxnId="{02C28C52-EFBC-469B-BB51-9241658B6012}">
      <dgm:prSet/>
      <dgm:spPr/>
      <dgm:t>
        <a:bodyPr/>
        <a:lstStyle/>
        <a:p>
          <a:endParaRPr lang="en-NZ" dirty="0"/>
        </a:p>
      </dgm:t>
    </dgm:pt>
    <dgm:pt modelId="{E34C3BAB-CE79-4445-AD7F-627E1AC93EBA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NZ" dirty="0" smtClean="0"/>
            <a:t>Smart Switch Ports (Configured V </a:t>
          </a:r>
          <a:r>
            <a:rPr lang="en-NZ" dirty="0" err="1" smtClean="0"/>
            <a:t>Lans</a:t>
          </a:r>
          <a:r>
            <a:rPr lang="en-NZ" dirty="0" smtClean="0"/>
            <a:t>)</a:t>
          </a:r>
          <a:endParaRPr lang="en-NZ" dirty="0"/>
        </a:p>
      </dgm:t>
    </dgm:pt>
    <dgm:pt modelId="{7BA16855-D249-408B-A60D-E2DBBF8E3C35}" type="parTrans" cxnId="{B8D26625-7663-4EF3-BF58-74D7F2CFB304}">
      <dgm:prSet/>
      <dgm:spPr/>
      <dgm:t>
        <a:bodyPr/>
        <a:lstStyle/>
        <a:p>
          <a:endParaRPr lang="en-NZ"/>
        </a:p>
      </dgm:t>
    </dgm:pt>
    <dgm:pt modelId="{39D8CF8B-8405-4FAD-AF31-61BEE5D13C55}" type="sibTrans" cxnId="{B8D26625-7663-4EF3-BF58-74D7F2CFB304}">
      <dgm:prSet/>
      <dgm:spPr/>
      <dgm:t>
        <a:bodyPr/>
        <a:lstStyle/>
        <a:p>
          <a:endParaRPr lang="en-NZ"/>
        </a:p>
      </dgm:t>
    </dgm:pt>
    <dgm:pt modelId="{C910F0FE-AD03-4396-BDAD-445C68D03647}">
      <dgm:prSet phldrT="[Text]"/>
      <dgm:spPr>
        <a:solidFill>
          <a:schemeClr val="accent3"/>
        </a:solidFill>
      </dgm:spPr>
      <dgm:t>
        <a:bodyPr/>
        <a:lstStyle/>
        <a:p>
          <a:r>
            <a:rPr lang="en-NZ" dirty="0" smtClean="0"/>
            <a:t>Back Halls </a:t>
          </a:r>
        </a:p>
        <a:p>
          <a:r>
            <a:rPr lang="en-NZ" dirty="0" smtClean="0"/>
            <a:t>Fusion</a:t>
          </a:r>
        </a:p>
        <a:p>
          <a:r>
            <a:rPr lang="en-NZ" dirty="0" smtClean="0"/>
            <a:t> Locally Owned</a:t>
          </a:r>
          <a:endParaRPr lang="en-NZ" dirty="0"/>
        </a:p>
      </dgm:t>
    </dgm:pt>
    <dgm:pt modelId="{6D30CEF1-F044-45A8-A210-F99DAC0A215B}" type="parTrans" cxnId="{B8BE7773-BED3-4960-BE5A-BE52D2CD0A4E}">
      <dgm:prSet/>
      <dgm:spPr/>
      <dgm:t>
        <a:bodyPr/>
        <a:lstStyle/>
        <a:p>
          <a:endParaRPr lang="en-NZ"/>
        </a:p>
      </dgm:t>
    </dgm:pt>
    <dgm:pt modelId="{2A3362D0-A951-4303-AFA7-4CDA78CDB99A}" type="sibTrans" cxnId="{B8BE7773-BED3-4960-BE5A-BE52D2CD0A4E}">
      <dgm:prSet/>
      <dgm:spPr/>
      <dgm:t>
        <a:bodyPr/>
        <a:lstStyle/>
        <a:p>
          <a:endParaRPr lang="en-NZ"/>
        </a:p>
      </dgm:t>
    </dgm:pt>
    <dgm:pt modelId="{E1A4DEB3-B325-4ABA-9C0D-FED172449DDF}">
      <dgm:prSet phldrT="[Text]"/>
      <dgm:spPr>
        <a:solidFill>
          <a:srgbClr val="FF0000"/>
        </a:solidFill>
      </dgm:spPr>
      <dgm:t>
        <a:bodyPr/>
        <a:lstStyle/>
        <a:p>
          <a:r>
            <a:rPr lang="en-NZ" smtClean="0"/>
            <a:t>Server Computers, </a:t>
          </a:r>
          <a:r>
            <a:rPr lang="en-NZ" dirty="0" smtClean="0"/>
            <a:t>Software Packages</a:t>
          </a:r>
          <a:endParaRPr lang="en-NZ" dirty="0"/>
        </a:p>
      </dgm:t>
    </dgm:pt>
    <dgm:pt modelId="{7EF110A3-4E07-495E-960B-F8903A1158A3}" type="parTrans" cxnId="{BAD62EC3-2FE4-47D0-91A7-D9A0B4ECCB89}">
      <dgm:prSet/>
      <dgm:spPr/>
      <dgm:t>
        <a:bodyPr/>
        <a:lstStyle/>
        <a:p>
          <a:endParaRPr lang="en-NZ"/>
        </a:p>
      </dgm:t>
    </dgm:pt>
    <dgm:pt modelId="{54FFD4D4-DF5E-438C-96EC-54C08BE4B3CA}" type="sibTrans" cxnId="{BAD62EC3-2FE4-47D0-91A7-D9A0B4ECCB89}">
      <dgm:prSet/>
      <dgm:spPr/>
      <dgm:t>
        <a:bodyPr/>
        <a:lstStyle/>
        <a:p>
          <a:endParaRPr lang="en-NZ"/>
        </a:p>
      </dgm:t>
    </dgm:pt>
    <dgm:pt modelId="{DF1D7C36-8E89-45BD-9184-BB6647FCC8E0}" type="pres">
      <dgm:prSet presAssocID="{B0F5A6C5-CACF-40AC-AD73-C56BF87CCCF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33D1FE3D-DE76-4DD5-8206-E1BCC9404680}" type="pres">
      <dgm:prSet presAssocID="{7D9ED7C4-1B7D-430D-9A45-63990DC2A9D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602A4A80-5F7B-4E9F-8C37-83D55FCCA8BB}" type="pres">
      <dgm:prSet presAssocID="{4DD8B7AF-94A4-4116-910D-84FF96979AC6}" presName="sibTrans" presStyleLbl="sibTrans1D1" presStyleIdx="0" presStyleCnt="4"/>
      <dgm:spPr/>
      <dgm:t>
        <a:bodyPr/>
        <a:lstStyle/>
        <a:p>
          <a:endParaRPr lang="en-NZ"/>
        </a:p>
      </dgm:t>
    </dgm:pt>
    <dgm:pt modelId="{72B0E751-9CAB-407F-8880-CFC6E77AD572}" type="pres">
      <dgm:prSet presAssocID="{4DD8B7AF-94A4-4116-910D-84FF96979AC6}" presName="connectorText" presStyleLbl="sibTrans1D1" presStyleIdx="0" presStyleCnt="4"/>
      <dgm:spPr/>
      <dgm:t>
        <a:bodyPr/>
        <a:lstStyle/>
        <a:p>
          <a:endParaRPr lang="en-NZ"/>
        </a:p>
      </dgm:t>
    </dgm:pt>
    <dgm:pt modelId="{3E5B84A2-F646-426B-95EB-A9C88419E0C0}" type="pres">
      <dgm:prSet presAssocID="{BBDF589E-1F13-4464-914F-D6987256525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C6DD1AD1-41C1-432C-9B6D-8FF026D4DBB3}" type="pres">
      <dgm:prSet presAssocID="{06B4EC3E-3AA2-4205-BEFA-3E128F67F2FD}" presName="sibTrans" presStyleLbl="sibTrans1D1" presStyleIdx="1" presStyleCnt="4"/>
      <dgm:spPr/>
      <dgm:t>
        <a:bodyPr/>
        <a:lstStyle/>
        <a:p>
          <a:endParaRPr lang="en-NZ"/>
        </a:p>
      </dgm:t>
    </dgm:pt>
    <dgm:pt modelId="{30B2DDFD-E884-4BFE-AF49-1AA7BFB7D9C7}" type="pres">
      <dgm:prSet presAssocID="{06B4EC3E-3AA2-4205-BEFA-3E128F67F2FD}" presName="connectorText" presStyleLbl="sibTrans1D1" presStyleIdx="1" presStyleCnt="4"/>
      <dgm:spPr/>
      <dgm:t>
        <a:bodyPr/>
        <a:lstStyle/>
        <a:p>
          <a:endParaRPr lang="en-NZ"/>
        </a:p>
      </dgm:t>
    </dgm:pt>
    <dgm:pt modelId="{DF6D3BF7-D945-4549-BA92-375B8C72165C}" type="pres">
      <dgm:prSet presAssocID="{E34C3BAB-CE79-4445-AD7F-627E1AC93EB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9C9DC7D1-8F14-4ADE-88B5-50E2B9E3F6BB}" type="pres">
      <dgm:prSet presAssocID="{39D8CF8B-8405-4FAD-AF31-61BEE5D13C55}" presName="sibTrans" presStyleLbl="sibTrans1D1" presStyleIdx="2" presStyleCnt="4"/>
      <dgm:spPr/>
      <dgm:t>
        <a:bodyPr/>
        <a:lstStyle/>
        <a:p>
          <a:endParaRPr lang="en-NZ"/>
        </a:p>
      </dgm:t>
    </dgm:pt>
    <dgm:pt modelId="{319AF3D5-8D68-4AE2-9851-DE765E4CF2EA}" type="pres">
      <dgm:prSet presAssocID="{39D8CF8B-8405-4FAD-AF31-61BEE5D13C55}" presName="connectorText" presStyleLbl="sibTrans1D1" presStyleIdx="2" presStyleCnt="4"/>
      <dgm:spPr/>
      <dgm:t>
        <a:bodyPr/>
        <a:lstStyle/>
        <a:p>
          <a:endParaRPr lang="en-NZ"/>
        </a:p>
      </dgm:t>
    </dgm:pt>
    <dgm:pt modelId="{7F4D917A-5C70-4ED3-A83F-09C127DB48A5}" type="pres">
      <dgm:prSet presAssocID="{C910F0FE-AD03-4396-BDAD-445C68D0364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8BFD8651-2696-464D-BBB1-5F0279F9A8D6}" type="pres">
      <dgm:prSet presAssocID="{2A3362D0-A951-4303-AFA7-4CDA78CDB99A}" presName="sibTrans" presStyleLbl="sibTrans1D1" presStyleIdx="3" presStyleCnt="4"/>
      <dgm:spPr/>
      <dgm:t>
        <a:bodyPr/>
        <a:lstStyle/>
        <a:p>
          <a:endParaRPr lang="en-NZ"/>
        </a:p>
      </dgm:t>
    </dgm:pt>
    <dgm:pt modelId="{549410CB-6B45-435B-8EA2-C06E9692C9C6}" type="pres">
      <dgm:prSet presAssocID="{2A3362D0-A951-4303-AFA7-4CDA78CDB99A}" presName="connectorText" presStyleLbl="sibTrans1D1" presStyleIdx="3" presStyleCnt="4"/>
      <dgm:spPr/>
      <dgm:t>
        <a:bodyPr/>
        <a:lstStyle/>
        <a:p>
          <a:endParaRPr lang="en-NZ"/>
        </a:p>
      </dgm:t>
    </dgm:pt>
    <dgm:pt modelId="{DBEE0797-DDED-4CEA-AEA1-CA6FA1228F22}" type="pres">
      <dgm:prSet presAssocID="{E1A4DEB3-B325-4ABA-9C0D-FED172449DD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4BE93475-17BD-4278-AA02-885F6E62632D}" type="presOf" srcId="{E34C3BAB-CE79-4445-AD7F-627E1AC93EBA}" destId="{DF6D3BF7-D945-4549-BA92-375B8C72165C}" srcOrd="0" destOrd="0" presId="urn:microsoft.com/office/officeart/2005/8/layout/bProcess3"/>
    <dgm:cxn modelId="{02C28C52-EFBC-469B-BB51-9241658B6012}" srcId="{B0F5A6C5-CACF-40AC-AD73-C56BF87CCCF6}" destId="{BBDF589E-1F13-4464-914F-D69872565257}" srcOrd="1" destOrd="0" parTransId="{869DC632-B5E3-43A4-BEC2-6AD36A247F13}" sibTransId="{06B4EC3E-3AA2-4205-BEFA-3E128F67F2FD}"/>
    <dgm:cxn modelId="{C8DFBAE4-FAB4-4981-A0A4-0F4A34A47884}" type="presOf" srcId="{4DD8B7AF-94A4-4116-910D-84FF96979AC6}" destId="{602A4A80-5F7B-4E9F-8C37-83D55FCCA8BB}" srcOrd="0" destOrd="0" presId="urn:microsoft.com/office/officeart/2005/8/layout/bProcess3"/>
    <dgm:cxn modelId="{C8F8BA56-7A42-4A58-AB2A-D429A6626402}" type="presOf" srcId="{06B4EC3E-3AA2-4205-BEFA-3E128F67F2FD}" destId="{30B2DDFD-E884-4BFE-AF49-1AA7BFB7D9C7}" srcOrd="1" destOrd="0" presId="urn:microsoft.com/office/officeart/2005/8/layout/bProcess3"/>
    <dgm:cxn modelId="{7B70F1D3-7881-494A-986E-0C9D5619983F}" srcId="{B0F5A6C5-CACF-40AC-AD73-C56BF87CCCF6}" destId="{7D9ED7C4-1B7D-430D-9A45-63990DC2A9D6}" srcOrd="0" destOrd="0" parTransId="{7F6FC69E-DC77-4016-AB3B-085133A389CF}" sibTransId="{4DD8B7AF-94A4-4116-910D-84FF96979AC6}"/>
    <dgm:cxn modelId="{125CFAF6-194F-4E12-B089-30B937C8BB2D}" type="presOf" srcId="{06B4EC3E-3AA2-4205-BEFA-3E128F67F2FD}" destId="{C6DD1AD1-41C1-432C-9B6D-8FF026D4DBB3}" srcOrd="0" destOrd="0" presId="urn:microsoft.com/office/officeart/2005/8/layout/bProcess3"/>
    <dgm:cxn modelId="{9B0A77CD-8137-4CE3-B951-2860B3578CD3}" type="presOf" srcId="{2A3362D0-A951-4303-AFA7-4CDA78CDB99A}" destId="{8BFD8651-2696-464D-BBB1-5F0279F9A8D6}" srcOrd="0" destOrd="0" presId="urn:microsoft.com/office/officeart/2005/8/layout/bProcess3"/>
    <dgm:cxn modelId="{94093A20-0254-4225-8E44-B7FA4A16150E}" type="presOf" srcId="{E1A4DEB3-B325-4ABA-9C0D-FED172449DDF}" destId="{DBEE0797-DDED-4CEA-AEA1-CA6FA1228F22}" srcOrd="0" destOrd="0" presId="urn:microsoft.com/office/officeart/2005/8/layout/bProcess3"/>
    <dgm:cxn modelId="{5B80E381-E6BB-480A-9117-FF2B5BD8721E}" type="presOf" srcId="{7D9ED7C4-1B7D-430D-9A45-63990DC2A9D6}" destId="{33D1FE3D-DE76-4DD5-8206-E1BCC9404680}" srcOrd="0" destOrd="0" presId="urn:microsoft.com/office/officeart/2005/8/layout/bProcess3"/>
    <dgm:cxn modelId="{B8D26625-7663-4EF3-BF58-74D7F2CFB304}" srcId="{B0F5A6C5-CACF-40AC-AD73-C56BF87CCCF6}" destId="{E34C3BAB-CE79-4445-AD7F-627E1AC93EBA}" srcOrd="2" destOrd="0" parTransId="{7BA16855-D249-408B-A60D-E2DBBF8E3C35}" sibTransId="{39D8CF8B-8405-4FAD-AF31-61BEE5D13C55}"/>
    <dgm:cxn modelId="{8F01DA5B-0399-4941-B490-3619F29DC7F2}" type="presOf" srcId="{39D8CF8B-8405-4FAD-AF31-61BEE5D13C55}" destId="{319AF3D5-8D68-4AE2-9851-DE765E4CF2EA}" srcOrd="1" destOrd="0" presId="urn:microsoft.com/office/officeart/2005/8/layout/bProcess3"/>
    <dgm:cxn modelId="{A9F5AFE5-9267-4DF1-957A-C1CD2E60A2CF}" type="presOf" srcId="{BBDF589E-1F13-4464-914F-D69872565257}" destId="{3E5B84A2-F646-426B-95EB-A9C88419E0C0}" srcOrd="0" destOrd="0" presId="urn:microsoft.com/office/officeart/2005/8/layout/bProcess3"/>
    <dgm:cxn modelId="{B8BE7773-BED3-4960-BE5A-BE52D2CD0A4E}" srcId="{B0F5A6C5-CACF-40AC-AD73-C56BF87CCCF6}" destId="{C910F0FE-AD03-4396-BDAD-445C68D03647}" srcOrd="3" destOrd="0" parTransId="{6D30CEF1-F044-45A8-A210-F99DAC0A215B}" sibTransId="{2A3362D0-A951-4303-AFA7-4CDA78CDB99A}"/>
    <dgm:cxn modelId="{6DE34B60-9507-44B4-B053-8491D4C11EA8}" type="presOf" srcId="{B0F5A6C5-CACF-40AC-AD73-C56BF87CCCF6}" destId="{DF1D7C36-8E89-45BD-9184-BB6647FCC8E0}" srcOrd="0" destOrd="0" presId="urn:microsoft.com/office/officeart/2005/8/layout/bProcess3"/>
    <dgm:cxn modelId="{B69E2A4C-6353-4225-BA12-C3A492A32A61}" type="presOf" srcId="{39D8CF8B-8405-4FAD-AF31-61BEE5D13C55}" destId="{9C9DC7D1-8F14-4ADE-88B5-50E2B9E3F6BB}" srcOrd="0" destOrd="0" presId="urn:microsoft.com/office/officeart/2005/8/layout/bProcess3"/>
    <dgm:cxn modelId="{BAD62EC3-2FE4-47D0-91A7-D9A0B4ECCB89}" srcId="{B0F5A6C5-CACF-40AC-AD73-C56BF87CCCF6}" destId="{E1A4DEB3-B325-4ABA-9C0D-FED172449DDF}" srcOrd="4" destOrd="0" parTransId="{7EF110A3-4E07-495E-960B-F8903A1158A3}" sibTransId="{54FFD4D4-DF5E-438C-96EC-54C08BE4B3CA}"/>
    <dgm:cxn modelId="{575D3FE0-C971-4C8E-A2C2-F97C7564E3BD}" type="presOf" srcId="{4DD8B7AF-94A4-4116-910D-84FF96979AC6}" destId="{72B0E751-9CAB-407F-8880-CFC6E77AD572}" srcOrd="1" destOrd="0" presId="urn:microsoft.com/office/officeart/2005/8/layout/bProcess3"/>
    <dgm:cxn modelId="{497CEAA1-099B-48A3-9493-6A3AF07D8BFE}" type="presOf" srcId="{2A3362D0-A951-4303-AFA7-4CDA78CDB99A}" destId="{549410CB-6B45-435B-8EA2-C06E9692C9C6}" srcOrd="1" destOrd="0" presId="urn:microsoft.com/office/officeart/2005/8/layout/bProcess3"/>
    <dgm:cxn modelId="{0852C882-13E6-48CA-9B60-078142759945}" type="presOf" srcId="{C910F0FE-AD03-4396-BDAD-445C68D03647}" destId="{7F4D917A-5C70-4ED3-A83F-09C127DB48A5}" srcOrd="0" destOrd="0" presId="urn:microsoft.com/office/officeart/2005/8/layout/bProcess3"/>
    <dgm:cxn modelId="{A6A4023D-AE9E-4DF8-9793-2D201034D41B}" type="presParOf" srcId="{DF1D7C36-8E89-45BD-9184-BB6647FCC8E0}" destId="{33D1FE3D-DE76-4DD5-8206-E1BCC9404680}" srcOrd="0" destOrd="0" presId="urn:microsoft.com/office/officeart/2005/8/layout/bProcess3"/>
    <dgm:cxn modelId="{DD0BFB9A-F113-4F26-BE35-E3558DADB7A0}" type="presParOf" srcId="{DF1D7C36-8E89-45BD-9184-BB6647FCC8E0}" destId="{602A4A80-5F7B-4E9F-8C37-83D55FCCA8BB}" srcOrd="1" destOrd="0" presId="urn:microsoft.com/office/officeart/2005/8/layout/bProcess3"/>
    <dgm:cxn modelId="{2B100009-6AD1-4093-BE6A-F13A021ED438}" type="presParOf" srcId="{602A4A80-5F7B-4E9F-8C37-83D55FCCA8BB}" destId="{72B0E751-9CAB-407F-8880-CFC6E77AD572}" srcOrd="0" destOrd="0" presId="urn:microsoft.com/office/officeart/2005/8/layout/bProcess3"/>
    <dgm:cxn modelId="{E219A462-2E3D-4138-A22E-ECD72742CC2A}" type="presParOf" srcId="{DF1D7C36-8E89-45BD-9184-BB6647FCC8E0}" destId="{3E5B84A2-F646-426B-95EB-A9C88419E0C0}" srcOrd="2" destOrd="0" presId="urn:microsoft.com/office/officeart/2005/8/layout/bProcess3"/>
    <dgm:cxn modelId="{95B948E5-1D2E-4D39-B02D-DCC803B532B3}" type="presParOf" srcId="{DF1D7C36-8E89-45BD-9184-BB6647FCC8E0}" destId="{C6DD1AD1-41C1-432C-9B6D-8FF026D4DBB3}" srcOrd="3" destOrd="0" presId="urn:microsoft.com/office/officeart/2005/8/layout/bProcess3"/>
    <dgm:cxn modelId="{FCEDC568-C749-4770-8B68-EAF9915879EA}" type="presParOf" srcId="{C6DD1AD1-41C1-432C-9B6D-8FF026D4DBB3}" destId="{30B2DDFD-E884-4BFE-AF49-1AA7BFB7D9C7}" srcOrd="0" destOrd="0" presId="urn:microsoft.com/office/officeart/2005/8/layout/bProcess3"/>
    <dgm:cxn modelId="{E0FCB159-86D9-4248-9719-000A6F512714}" type="presParOf" srcId="{DF1D7C36-8E89-45BD-9184-BB6647FCC8E0}" destId="{DF6D3BF7-D945-4549-BA92-375B8C72165C}" srcOrd="4" destOrd="0" presId="urn:microsoft.com/office/officeart/2005/8/layout/bProcess3"/>
    <dgm:cxn modelId="{61742284-FC85-465A-9330-18A2B3D0C168}" type="presParOf" srcId="{DF1D7C36-8E89-45BD-9184-BB6647FCC8E0}" destId="{9C9DC7D1-8F14-4ADE-88B5-50E2B9E3F6BB}" srcOrd="5" destOrd="0" presId="urn:microsoft.com/office/officeart/2005/8/layout/bProcess3"/>
    <dgm:cxn modelId="{A92C9BA0-D21B-4D0B-8CBA-BD0967249C4F}" type="presParOf" srcId="{9C9DC7D1-8F14-4ADE-88B5-50E2B9E3F6BB}" destId="{319AF3D5-8D68-4AE2-9851-DE765E4CF2EA}" srcOrd="0" destOrd="0" presId="urn:microsoft.com/office/officeart/2005/8/layout/bProcess3"/>
    <dgm:cxn modelId="{45D53E74-ECBF-4498-A19C-DA0BA431FA45}" type="presParOf" srcId="{DF1D7C36-8E89-45BD-9184-BB6647FCC8E0}" destId="{7F4D917A-5C70-4ED3-A83F-09C127DB48A5}" srcOrd="6" destOrd="0" presId="urn:microsoft.com/office/officeart/2005/8/layout/bProcess3"/>
    <dgm:cxn modelId="{EA432733-CD4F-4929-9429-061D9EF4D861}" type="presParOf" srcId="{DF1D7C36-8E89-45BD-9184-BB6647FCC8E0}" destId="{8BFD8651-2696-464D-BBB1-5F0279F9A8D6}" srcOrd="7" destOrd="0" presId="urn:microsoft.com/office/officeart/2005/8/layout/bProcess3"/>
    <dgm:cxn modelId="{853F6CF2-48D9-4A9F-AF8B-9DE2F4AB2B83}" type="presParOf" srcId="{8BFD8651-2696-464D-BBB1-5F0279F9A8D6}" destId="{549410CB-6B45-435B-8EA2-C06E9692C9C6}" srcOrd="0" destOrd="0" presId="urn:microsoft.com/office/officeart/2005/8/layout/bProcess3"/>
    <dgm:cxn modelId="{2F312A20-08F2-49D7-8690-287233CDC0CA}" type="presParOf" srcId="{DF1D7C36-8E89-45BD-9184-BB6647FCC8E0}" destId="{DBEE0797-DDED-4CEA-AEA1-CA6FA1228F22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A4A80-5F7B-4E9F-8C37-83D55FCCA8BB}">
      <dsp:nvSpPr>
        <dsp:cNvPr id="0" name=""/>
        <dsp:cNvSpPr/>
      </dsp:nvSpPr>
      <dsp:spPr>
        <a:xfrm>
          <a:off x="2485463" y="865518"/>
          <a:ext cx="5399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9955" y="45720"/>
              </a:lnTo>
            </a:path>
          </a:pathLst>
        </a:custGeom>
        <a:noFill/>
        <a:ln w="12700" cap="rnd" cmpd="sng" algn="ctr">
          <a:solidFill>
            <a:schemeClr val="accent3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>
        <a:off x="2741177" y="908386"/>
        <a:ext cx="28527" cy="5705"/>
      </dsp:txXfrm>
    </dsp:sp>
    <dsp:sp modelId="{33D1FE3D-DE76-4DD5-8206-E1BCC9404680}">
      <dsp:nvSpPr>
        <dsp:cNvPr id="0" name=""/>
        <dsp:cNvSpPr/>
      </dsp:nvSpPr>
      <dsp:spPr>
        <a:xfrm>
          <a:off x="6589" y="167036"/>
          <a:ext cx="2480674" cy="1488404"/>
        </a:xfrm>
        <a:prstGeom prst="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200" kern="1200" dirty="0" smtClean="0"/>
            <a:t>Camera, Scats, Other</a:t>
          </a:r>
          <a:endParaRPr lang="en-NZ" sz="2200" kern="1200" dirty="0"/>
        </a:p>
      </dsp:txBody>
      <dsp:txXfrm>
        <a:off x="6589" y="167036"/>
        <a:ext cx="2480674" cy="1488404"/>
      </dsp:txXfrm>
    </dsp:sp>
    <dsp:sp modelId="{C6DD1AD1-41C1-432C-9B6D-8FF026D4DBB3}">
      <dsp:nvSpPr>
        <dsp:cNvPr id="0" name=""/>
        <dsp:cNvSpPr/>
      </dsp:nvSpPr>
      <dsp:spPr>
        <a:xfrm>
          <a:off x="5536693" y="865518"/>
          <a:ext cx="5399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9955" y="45720"/>
              </a:lnTo>
            </a:path>
          </a:pathLst>
        </a:custGeom>
        <a:noFill/>
        <a:ln w="12700" cap="rnd" cmpd="sng" algn="ctr">
          <a:solidFill>
            <a:schemeClr val="accent3">
              <a:shade val="90000"/>
              <a:hueOff val="-234617"/>
              <a:satOff val="-4038"/>
              <a:lumOff val="180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 dirty="0"/>
        </a:p>
      </dsp:txBody>
      <dsp:txXfrm>
        <a:off x="5792406" y="908386"/>
        <a:ext cx="28527" cy="5705"/>
      </dsp:txXfrm>
    </dsp:sp>
    <dsp:sp modelId="{3E5B84A2-F646-426B-95EB-A9C88419E0C0}">
      <dsp:nvSpPr>
        <dsp:cNvPr id="0" name=""/>
        <dsp:cNvSpPr/>
      </dsp:nvSpPr>
      <dsp:spPr>
        <a:xfrm>
          <a:off x="3057818" y="167036"/>
          <a:ext cx="2480674" cy="1488404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200" kern="1200" dirty="0" smtClean="0"/>
            <a:t>Fibre, Microwave, Copper</a:t>
          </a:r>
          <a:endParaRPr lang="en-NZ" sz="2200" kern="1200" dirty="0"/>
        </a:p>
      </dsp:txBody>
      <dsp:txXfrm>
        <a:off x="3057818" y="167036"/>
        <a:ext cx="2480674" cy="1488404"/>
      </dsp:txXfrm>
    </dsp:sp>
    <dsp:sp modelId="{9C9DC7D1-8F14-4ADE-88B5-50E2B9E3F6BB}">
      <dsp:nvSpPr>
        <dsp:cNvPr id="0" name=""/>
        <dsp:cNvSpPr/>
      </dsp:nvSpPr>
      <dsp:spPr>
        <a:xfrm>
          <a:off x="1246926" y="1653640"/>
          <a:ext cx="6102458" cy="539955"/>
        </a:xfrm>
        <a:custGeom>
          <a:avLst/>
          <a:gdLst/>
          <a:ahLst/>
          <a:cxnLst/>
          <a:rect l="0" t="0" r="0" b="0"/>
          <a:pathLst>
            <a:path>
              <a:moveTo>
                <a:pt x="6102458" y="0"/>
              </a:moveTo>
              <a:lnTo>
                <a:pt x="6102458" y="287077"/>
              </a:lnTo>
              <a:lnTo>
                <a:pt x="0" y="287077"/>
              </a:lnTo>
              <a:lnTo>
                <a:pt x="0" y="539955"/>
              </a:lnTo>
            </a:path>
          </a:pathLst>
        </a:custGeom>
        <a:noFill/>
        <a:ln w="12700" cap="rnd" cmpd="sng" algn="ctr">
          <a:solidFill>
            <a:schemeClr val="accent3">
              <a:shade val="90000"/>
              <a:hueOff val="-469233"/>
              <a:satOff val="-8075"/>
              <a:lumOff val="3606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>
        <a:off x="4144929" y="1920765"/>
        <a:ext cx="306453" cy="5705"/>
      </dsp:txXfrm>
    </dsp:sp>
    <dsp:sp modelId="{DF6D3BF7-D945-4549-BA92-375B8C72165C}">
      <dsp:nvSpPr>
        <dsp:cNvPr id="0" name=""/>
        <dsp:cNvSpPr/>
      </dsp:nvSpPr>
      <dsp:spPr>
        <a:xfrm>
          <a:off x="6109048" y="167036"/>
          <a:ext cx="2480674" cy="1488404"/>
        </a:xfrm>
        <a:prstGeom prst="rect">
          <a:avLst/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200" kern="1200" dirty="0" smtClean="0"/>
            <a:t>Smart Switch Ports (Configured V </a:t>
          </a:r>
          <a:r>
            <a:rPr lang="en-NZ" sz="2200" kern="1200" dirty="0" err="1" smtClean="0"/>
            <a:t>Lans</a:t>
          </a:r>
          <a:r>
            <a:rPr lang="en-NZ" sz="2200" kern="1200" dirty="0" smtClean="0"/>
            <a:t>)</a:t>
          </a:r>
          <a:endParaRPr lang="en-NZ" sz="2200" kern="1200" dirty="0"/>
        </a:p>
      </dsp:txBody>
      <dsp:txXfrm>
        <a:off x="6109048" y="167036"/>
        <a:ext cx="2480674" cy="1488404"/>
      </dsp:txXfrm>
    </dsp:sp>
    <dsp:sp modelId="{8BFD8651-2696-464D-BBB1-5F0279F9A8D6}">
      <dsp:nvSpPr>
        <dsp:cNvPr id="0" name=""/>
        <dsp:cNvSpPr/>
      </dsp:nvSpPr>
      <dsp:spPr>
        <a:xfrm>
          <a:off x="2485463" y="2924478"/>
          <a:ext cx="5399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9955" y="45720"/>
              </a:lnTo>
            </a:path>
          </a:pathLst>
        </a:custGeom>
        <a:noFill/>
        <a:ln w="12700" cap="rnd" cmpd="sng" algn="ctr">
          <a:solidFill>
            <a:schemeClr val="accent3">
              <a:shade val="90000"/>
              <a:hueOff val="-234617"/>
              <a:satOff val="-4038"/>
              <a:lumOff val="180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/>
        </a:p>
      </dsp:txBody>
      <dsp:txXfrm>
        <a:off x="2741177" y="2967345"/>
        <a:ext cx="28527" cy="5705"/>
      </dsp:txXfrm>
    </dsp:sp>
    <dsp:sp modelId="{7F4D917A-5C70-4ED3-A83F-09C127DB48A5}">
      <dsp:nvSpPr>
        <dsp:cNvPr id="0" name=""/>
        <dsp:cNvSpPr/>
      </dsp:nvSpPr>
      <dsp:spPr>
        <a:xfrm>
          <a:off x="6589" y="2225996"/>
          <a:ext cx="2480674" cy="1488404"/>
        </a:xfrm>
        <a:prstGeom prst="rect">
          <a:avLst/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200" kern="1200" dirty="0" smtClean="0"/>
            <a:t>Back Halls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200" kern="1200" dirty="0" smtClean="0"/>
            <a:t>Fusion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200" kern="1200" dirty="0" smtClean="0"/>
            <a:t> Locally Owned</a:t>
          </a:r>
          <a:endParaRPr lang="en-NZ" sz="2200" kern="1200" dirty="0"/>
        </a:p>
      </dsp:txBody>
      <dsp:txXfrm>
        <a:off x="6589" y="2225996"/>
        <a:ext cx="2480674" cy="1488404"/>
      </dsp:txXfrm>
    </dsp:sp>
    <dsp:sp modelId="{DBEE0797-DDED-4CEA-AEA1-CA6FA1228F22}">
      <dsp:nvSpPr>
        <dsp:cNvPr id="0" name=""/>
        <dsp:cNvSpPr/>
      </dsp:nvSpPr>
      <dsp:spPr>
        <a:xfrm>
          <a:off x="3057818" y="2225996"/>
          <a:ext cx="2480674" cy="1488404"/>
        </a:xfrm>
        <a:prstGeom prst="rect">
          <a:avLst/>
        </a:prstGeom>
        <a:solidFill>
          <a:srgbClr val="FF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200" kern="1200" smtClean="0"/>
            <a:t>Server Computers, </a:t>
          </a:r>
          <a:r>
            <a:rPr lang="en-NZ" sz="2200" kern="1200" dirty="0" smtClean="0"/>
            <a:t>Software Packages</a:t>
          </a:r>
          <a:endParaRPr lang="en-NZ" sz="2200" kern="1200" dirty="0"/>
        </a:p>
      </dsp:txBody>
      <dsp:txXfrm>
        <a:off x="3057818" y="2225996"/>
        <a:ext cx="2480674" cy="1488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500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995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6917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2727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8651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377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4921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447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414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501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454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247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827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219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466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618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D1A91-2999-4524-BB20-652BD256E1C3}" type="datetimeFigureOut">
              <a:rPr lang="en-NZ" smtClean="0"/>
              <a:t>20/02/2017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AC8201-029E-4929-AF92-D4BB4DDDE95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637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8493" y="129397"/>
            <a:ext cx="7766936" cy="2122098"/>
          </a:xfrm>
        </p:spPr>
        <p:txBody>
          <a:bodyPr>
            <a:noAutofit/>
          </a:bodyPr>
          <a:lstStyle/>
          <a:p>
            <a:r>
              <a:rPr lang="en-NZ" sz="7200" b="1" dirty="0" smtClean="0">
                <a:solidFill>
                  <a:schemeClr val="tx1"/>
                </a:solidFill>
              </a:rPr>
              <a:t>Optimising Our Network</a:t>
            </a:r>
            <a:endParaRPr lang="en-NZ" sz="7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2260" y="3856008"/>
            <a:ext cx="8352925" cy="2674187"/>
          </a:xfrm>
        </p:spPr>
        <p:txBody>
          <a:bodyPr>
            <a:normAutofit/>
          </a:bodyPr>
          <a:lstStyle/>
          <a:p>
            <a:endParaRPr lang="en-NZ" sz="4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984740"/>
            <a:ext cx="8368228" cy="377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6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6000" dirty="0" smtClean="0">
                <a:solidFill>
                  <a:schemeClr val="tx1"/>
                </a:solidFill>
              </a:rPr>
              <a:t>Requirements</a:t>
            </a:r>
            <a:endParaRPr lang="en-NZ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sz="6000" dirty="0" smtClean="0"/>
              <a:t>Fibre Optics Back Hall</a:t>
            </a:r>
          </a:p>
          <a:p>
            <a:r>
              <a:rPr lang="en-NZ" sz="6000" dirty="0" smtClean="0"/>
              <a:t>Smart Switches</a:t>
            </a:r>
          </a:p>
          <a:p>
            <a:r>
              <a:rPr lang="en-NZ" sz="6000" dirty="0" smtClean="0"/>
              <a:t>Routers</a:t>
            </a:r>
          </a:p>
          <a:p>
            <a:r>
              <a:rPr lang="en-NZ" sz="6000" dirty="0" smtClean="0"/>
              <a:t>Fibre Drivers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42600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6000" dirty="0" smtClean="0">
                <a:solidFill>
                  <a:schemeClr val="tx1"/>
                </a:solidFill>
              </a:rPr>
              <a:t>Requirements</a:t>
            </a:r>
            <a:endParaRPr lang="en-NZ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5400" dirty="0" smtClean="0"/>
              <a:t>Microwave Links</a:t>
            </a:r>
          </a:p>
          <a:p>
            <a:r>
              <a:rPr lang="en-NZ" sz="5400" dirty="0" smtClean="0"/>
              <a:t>Copper pairs</a:t>
            </a:r>
          </a:p>
          <a:p>
            <a:r>
              <a:rPr lang="en-NZ" sz="5400" dirty="0" smtClean="0"/>
              <a:t>Point to point Fibre</a:t>
            </a:r>
          </a:p>
          <a:p>
            <a:r>
              <a:rPr lang="en-NZ" sz="5400" dirty="0" smtClean="0"/>
              <a:t>Server Computers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31964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6000" dirty="0" smtClean="0">
                <a:solidFill>
                  <a:schemeClr val="tx1"/>
                </a:solidFill>
              </a:rPr>
              <a:t>Benefits</a:t>
            </a:r>
            <a:r>
              <a:rPr lang="en-NZ" sz="6000" dirty="0" smtClean="0"/>
              <a:t> </a:t>
            </a:r>
            <a:endParaRPr lang="en-NZ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sz="6000" dirty="0" smtClean="0"/>
              <a:t>Multiple Devices can be configured with V </a:t>
            </a:r>
            <a:r>
              <a:rPr lang="en-NZ" sz="6000" dirty="0" err="1" smtClean="0"/>
              <a:t>Lans</a:t>
            </a:r>
            <a:endParaRPr lang="en-NZ" sz="6000" dirty="0" smtClean="0"/>
          </a:p>
          <a:p>
            <a:r>
              <a:rPr lang="en-NZ" sz="6000" dirty="0" smtClean="0"/>
              <a:t>Higher Data speeds possible</a:t>
            </a:r>
          </a:p>
          <a:p>
            <a:endParaRPr lang="en-NZ" sz="6000" dirty="0" smtClean="0"/>
          </a:p>
        </p:txBody>
      </p:sp>
    </p:spTree>
    <p:extLst>
      <p:ext uri="{BB962C8B-B14F-4D97-AF65-F5344CB8AC3E}">
        <p14:creationId xmlns:p14="http://schemas.microsoft.com/office/powerpoint/2010/main" val="5728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sz="6000" dirty="0" smtClean="0">
                <a:solidFill>
                  <a:schemeClr val="tx1"/>
                </a:solidFill>
              </a:rPr>
              <a:t>Smart Switches Allow For</a:t>
            </a:r>
            <a:endParaRPr lang="en-NZ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6000" dirty="0" smtClean="0"/>
              <a:t> Switch fault alarming</a:t>
            </a:r>
          </a:p>
          <a:p>
            <a:r>
              <a:rPr lang="en-NZ" sz="6000" dirty="0" smtClean="0"/>
              <a:t>Remote Port Configuration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46106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6000" dirty="0" smtClean="0">
                <a:solidFill>
                  <a:schemeClr val="tx1"/>
                </a:solidFill>
              </a:rPr>
              <a:t>Back Halls</a:t>
            </a:r>
            <a:endParaRPr lang="en-NZ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5400" dirty="0" smtClean="0"/>
              <a:t>Back Halls we use are</a:t>
            </a:r>
          </a:p>
          <a:p>
            <a:r>
              <a:rPr lang="en-NZ" sz="5400" dirty="0" smtClean="0"/>
              <a:t>From suppliers </a:t>
            </a:r>
            <a:r>
              <a:rPr lang="en-NZ" sz="5400" dirty="0" err="1" smtClean="0"/>
              <a:t>eg</a:t>
            </a:r>
            <a:r>
              <a:rPr lang="en-NZ" sz="5400" dirty="0" smtClean="0"/>
              <a:t> Fusion</a:t>
            </a:r>
          </a:p>
          <a:p>
            <a:r>
              <a:rPr lang="en-NZ" sz="5400" dirty="0" smtClean="0"/>
              <a:t>Locally owned </a:t>
            </a:r>
          </a:p>
          <a:p>
            <a:r>
              <a:rPr lang="en-NZ" sz="5400" dirty="0" smtClean="0"/>
              <a:t>A mixture of both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11738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5400" dirty="0" smtClean="0">
                <a:solidFill>
                  <a:schemeClr val="tx1"/>
                </a:solidFill>
              </a:rPr>
              <a:t>Local Network</a:t>
            </a:r>
            <a:endParaRPr lang="en-NZ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5400" dirty="0" smtClean="0"/>
              <a:t>Fibre optics </a:t>
            </a:r>
          </a:p>
          <a:p>
            <a:r>
              <a:rPr lang="en-NZ" sz="5400" dirty="0" smtClean="0"/>
              <a:t>Microwave</a:t>
            </a:r>
          </a:p>
          <a:p>
            <a:r>
              <a:rPr lang="en-NZ" sz="5400" dirty="0" smtClean="0"/>
              <a:t>Copper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5086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6000" dirty="0" smtClean="0">
                <a:solidFill>
                  <a:schemeClr val="tx1"/>
                </a:solidFill>
              </a:rPr>
              <a:t>Network Configuration</a:t>
            </a:r>
            <a:endParaRPr lang="en-NZ" sz="60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945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87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6000" dirty="0" smtClean="0">
                <a:solidFill>
                  <a:schemeClr val="tx1"/>
                </a:solidFill>
              </a:rPr>
              <a:t>Results</a:t>
            </a:r>
            <a:endParaRPr lang="en-NZ" sz="6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sz="6000" dirty="0" smtClean="0"/>
              <a:t>TCP </a:t>
            </a:r>
            <a:r>
              <a:rPr lang="en-NZ" sz="6000" dirty="0" smtClean="0"/>
              <a:t>IP Addressing</a:t>
            </a:r>
            <a:endParaRPr lang="en-NZ" sz="6000" dirty="0" smtClean="0"/>
          </a:p>
          <a:p>
            <a:r>
              <a:rPr lang="en-NZ" sz="6000" dirty="0" smtClean="0"/>
              <a:t>Allows for </a:t>
            </a:r>
            <a:r>
              <a:rPr lang="en-NZ" sz="6000" dirty="0" smtClean="0"/>
              <a:t>Pinging of devices on the network</a:t>
            </a:r>
            <a:endParaRPr lang="en-NZ" sz="6000" dirty="0" smtClean="0"/>
          </a:p>
          <a:p>
            <a:r>
              <a:rPr lang="en-NZ" sz="6000" dirty="0" smtClean="0"/>
              <a:t>Quick fault finding</a:t>
            </a:r>
            <a:endParaRPr lang="en-NZ" sz="6000" dirty="0"/>
          </a:p>
        </p:txBody>
      </p:sp>
    </p:spTree>
    <p:extLst>
      <p:ext uri="{BB962C8B-B14F-4D97-AF65-F5344CB8AC3E}">
        <p14:creationId xmlns:p14="http://schemas.microsoft.com/office/powerpoint/2010/main" val="150383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282</TotalTime>
  <Words>117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Optimising Our Network</vt:lpstr>
      <vt:lpstr>Requirements</vt:lpstr>
      <vt:lpstr>Requirements</vt:lpstr>
      <vt:lpstr>Benefits </vt:lpstr>
      <vt:lpstr>Smart Switches Allow For</vt:lpstr>
      <vt:lpstr>Back Halls</vt:lpstr>
      <vt:lpstr>Local Network</vt:lpstr>
      <vt:lpstr>Network Configuration</vt:lpstr>
      <vt:lpstr>Results</vt:lpstr>
    </vt:vector>
  </TitlesOfParts>
  <Company>Christchurch City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Optimising a Network</dc:title>
  <dc:creator>Penney, Vaughan</dc:creator>
  <cp:lastModifiedBy>Penney, Vaughan</cp:lastModifiedBy>
  <cp:revision>29</cp:revision>
  <dcterms:created xsi:type="dcterms:W3CDTF">2015-10-07T01:07:07Z</dcterms:created>
  <dcterms:modified xsi:type="dcterms:W3CDTF">2017-02-20T03:11:44Z</dcterms:modified>
</cp:coreProperties>
</file>