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560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7A8FE-0A4C-4CDF-92D7-4B68C2B0B6E8}" type="datetimeFigureOut">
              <a:rPr lang="en-AU" smtClean="0"/>
              <a:t>23/02/2017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46CFD-5547-4EEF-AB87-017FB2EE007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493596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7A8FE-0A4C-4CDF-92D7-4B68C2B0B6E8}" type="datetimeFigureOut">
              <a:rPr lang="en-AU" smtClean="0"/>
              <a:t>23/02/2017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46CFD-5547-4EEF-AB87-017FB2EE007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904454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7A8FE-0A4C-4CDF-92D7-4B68C2B0B6E8}" type="datetimeFigureOut">
              <a:rPr lang="en-AU" smtClean="0"/>
              <a:t>23/02/2017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46CFD-5547-4EEF-AB87-017FB2EE007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226268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7A8FE-0A4C-4CDF-92D7-4B68C2B0B6E8}" type="datetimeFigureOut">
              <a:rPr lang="en-AU" smtClean="0"/>
              <a:t>23/02/2017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46CFD-5547-4EEF-AB87-017FB2EE007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089467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7A8FE-0A4C-4CDF-92D7-4B68C2B0B6E8}" type="datetimeFigureOut">
              <a:rPr lang="en-AU" smtClean="0"/>
              <a:t>23/02/2017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46CFD-5547-4EEF-AB87-017FB2EE007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331584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7A8FE-0A4C-4CDF-92D7-4B68C2B0B6E8}" type="datetimeFigureOut">
              <a:rPr lang="en-AU" smtClean="0"/>
              <a:t>23/02/2017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46CFD-5547-4EEF-AB87-017FB2EE007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04068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7A8FE-0A4C-4CDF-92D7-4B68C2B0B6E8}" type="datetimeFigureOut">
              <a:rPr lang="en-AU" smtClean="0"/>
              <a:t>23/02/2017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46CFD-5547-4EEF-AB87-017FB2EE007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371443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7A8FE-0A4C-4CDF-92D7-4B68C2B0B6E8}" type="datetimeFigureOut">
              <a:rPr lang="en-AU" smtClean="0"/>
              <a:t>23/02/2017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46CFD-5547-4EEF-AB87-017FB2EE007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952222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7A8FE-0A4C-4CDF-92D7-4B68C2B0B6E8}" type="datetimeFigureOut">
              <a:rPr lang="en-AU" smtClean="0"/>
              <a:t>23/02/2017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46CFD-5547-4EEF-AB87-017FB2EE007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733078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7A8FE-0A4C-4CDF-92D7-4B68C2B0B6E8}" type="datetimeFigureOut">
              <a:rPr lang="en-AU" smtClean="0"/>
              <a:t>23/02/2017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46CFD-5547-4EEF-AB87-017FB2EE007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914956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7A8FE-0A4C-4CDF-92D7-4B68C2B0B6E8}" type="datetimeFigureOut">
              <a:rPr lang="en-AU" smtClean="0"/>
              <a:t>23/02/2017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46CFD-5547-4EEF-AB87-017FB2EE007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524775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67A8FE-0A4C-4CDF-92D7-4B68C2B0B6E8}" type="datetimeFigureOut">
              <a:rPr lang="en-AU" smtClean="0"/>
              <a:t>23/02/2017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C46CFD-5547-4EEF-AB87-017FB2EE007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053574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cid:image001.png@01CDCBE5.02E517D0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cid:image001.png@01CDCBE5.02E517D0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cid:image001.png@01CDCBE5.02E517D0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cid:image001.png@01CDCBE5.02E517D0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2871" y="709280"/>
            <a:ext cx="7287686" cy="1402507"/>
          </a:xfrm>
        </p:spPr>
        <p:txBody>
          <a:bodyPr>
            <a:normAutofit fontScale="90000"/>
          </a:bodyPr>
          <a:lstStyle/>
          <a:p>
            <a:r>
              <a:rPr lang="en-NZ" dirty="0"/>
              <a:t>SNUG</a:t>
            </a:r>
            <a:r>
              <a:rPr lang="en-AU" dirty="0"/>
              <a:t/>
            </a:r>
            <a:br>
              <a:rPr lang="en-AU" dirty="0"/>
            </a:br>
            <a:r>
              <a:rPr lang="en-NZ" dirty="0"/>
              <a:t>Signals New Zealand User </a:t>
            </a:r>
            <a:r>
              <a:rPr lang="en-NZ" dirty="0" smtClean="0"/>
              <a:t>Group</a:t>
            </a:r>
            <a:br>
              <a:rPr lang="en-NZ" dirty="0" smtClean="0"/>
            </a:br>
            <a:r>
              <a:rPr lang="en-NZ" dirty="0" smtClean="0"/>
              <a:t>Wellington 2015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3648" y="2636912"/>
            <a:ext cx="6400800" cy="2880320"/>
          </a:xfrm>
        </p:spPr>
        <p:txBody>
          <a:bodyPr>
            <a:normAutofit/>
          </a:bodyPr>
          <a:lstStyle/>
          <a:p>
            <a:r>
              <a:rPr lang="en-NZ" dirty="0" smtClean="0"/>
              <a:t>WORKSHOP </a:t>
            </a:r>
            <a:r>
              <a:rPr lang="en-NZ" dirty="0"/>
              <a:t>MINUTES</a:t>
            </a:r>
            <a:endParaRPr lang="en-AU" dirty="0"/>
          </a:p>
          <a:p>
            <a:endParaRPr lang="en-AU" dirty="0"/>
          </a:p>
          <a:p>
            <a:r>
              <a:rPr lang="en-NZ" b="1" dirty="0" smtClean="0"/>
              <a:t>29th </a:t>
            </a:r>
            <a:r>
              <a:rPr lang="en-NZ" b="1" dirty="0"/>
              <a:t>and </a:t>
            </a:r>
            <a:r>
              <a:rPr lang="en-NZ" b="1" dirty="0" smtClean="0"/>
              <a:t>30th </a:t>
            </a:r>
            <a:r>
              <a:rPr lang="en-NZ" b="1" dirty="0"/>
              <a:t>October </a:t>
            </a:r>
            <a:r>
              <a:rPr lang="en-NZ" b="1" dirty="0" smtClean="0"/>
              <a:t>2015</a:t>
            </a:r>
            <a:r>
              <a:rPr lang="en-NZ" b="1" dirty="0"/>
              <a:t/>
            </a:r>
            <a:br>
              <a:rPr lang="en-NZ" b="1" dirty="0"/>
            </a:br>
            <a:r>
              <a:rPr lang="en-NZ" b="1" dirty="0"/>
              <a:t>held at Mac’s Function </a:t>
            </a:r>
            <a:endParaRPr lang="en-AU" dirty="0"/>
          </a:p>
        </p:txBody>
      </p:sp>
      <p:pic>
        <p:nvPicPr>
          <p:cNvPr id="4" name="Picture 3" descr="cid:image001.png@01CDCBE5.02E517D0"/>
          <p:cNvPicPr/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296" y="781884"/>
            <a:ext cx="790575" cy="12573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225205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2871" y="709280"/>
            <a:ext cx="7287686" cy="1402507"/>
          </a:xfrm>
        </p:spPr>
        <p:txBody>
          <a:bodyPr>
            <a:normAutofit fontScale="90000"/>
          </a:bodyPr>
          <a:lstStyle/>
          <a:p>
            <a:r>
              <a:rPr lang="en-NZ" dirty="0"/>
              <a:t>SNUG</a:t>
            </a:r>
            <a:r>
              <a:rPr lang="en-AU" dirty="0"/>
              <a:t/>
            </a:r>
            <a:br>
              <a:rPr lang="en-AU" dirty="0"/>
            </a:br>
            <a:r>
              <a:rPr lang="en-NZ" dirty="0"/>
              <a:t>Signals New Zealand User </a:t>
            </a:r>
            <a:r>
              <a:rPr lang="en-NZ" dirty="0" smtClean="0"/>
              <a:t>Group</a:t>
            </a:r>
            <a:br>
              <a:rPr lang="en-NZ" dirty="0" smtClean="0"/>
            </a:br>
            <a:r>
              <a:rPr lang="en-NZ" dirty="0" smtClean="0"/>
              <a:t>Wellington 2015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2296" y="2636912"/>
            <a:ext cx="2483520" cy="3744416"/>
          </a:xfrm>
        </p:spPr>
        <p:txBody>
          <a:bodyPr>
            <a:normAutofit fontScale="47500" lnSpcReduction="20000"/>
          </a:bodyPr>
          <a:lstStyle/>
          <a:p>
            <a:pPr algn="l"/>
            <a:r>
              <a:rPr lang="en-US" sz="4000" b="1" i="1" dirty="0"/>
              <a:t>Gold:</a:t>
            </a:r>
            <a:endParaRPr lang="en-AU" sz="4000" dirty="0"/>
          </a:p>
          <a:p>
            <a:pPr lvl="0"/>
            <a:r>
              <a:rPr lang="en-US" sz="4000" dirty="0" err="1"/>
              <a:t>AraFlow</a:t>
            </a:r>
            <a:endParaRPr lang="en-AU" sz="4000" dirty="0"/>
          </a:p>
          <a:p>
            <a:pPr lvl="0"/>
            <a:r>
              <a:rPr lang="en-US" sz="4000" dirty="0" err="1"/>
              <a:t>Spunlite</a:t>
            </a:r>
            <a:r>
              <a:rPr lang="en-US" sz="4000" dirty="0"/>
              <a:t> Poles</a:t>
            </a:r>
            <a:endParaRPr lang="en-AU" sz="4000" dirty="0"/>
          </a:p>
          <a:p>
            <a:pPr lvl="0"/>
            <a:r>
              <a:rPr lang="en-US" sz="4000" dirty="0"/>
              <a:t>Fusion</a:t>
            </a:r>
            <a:endParaRPr lang="en-AU" sz="4000" dirty="0"/>
          </a:p>
          <a:p>
            <a:pPr algn="l"/>
            <a:r>
              <a:rPr lang="en-US" sz="4000" b="1" i="1" dirty="0"/>
              <a:t>Silver:</a:t>
            </a:r>
            <a:endParaRPr lang="en-AU" sz="4000" dirty="0"/>
          </a:p>
          <a:p>
            <a:pPr lvl="0"/>
            <a:r>
              <a:rPr lang="en-US" sz="4000" dirty="0"/>
              <a:t>FLIR</a:t>
            </a:r>
            <a:endParaRPr lang="en-AU" sz="4000" dirty="0"/>
          </a:p>
          <a:p>
            <a:pPr lvl="0"/>
            <a:r>
              <a:rPr lang="en-US" sz="4000" dirty="0"/>
              <a:t>HMI</a:t>
            </a:r>
            <a:endParaRPr lang="en-AU" sz="4000" dirty="0"/>
          </a:p>
          <a:p>
            <a:pPr algn="l"/>
            <a:r>
              <a:rPr lang="en-US" sz="4000" b="1" i="1" dirty="0"/>
              <a:t>Bronze:</a:t>
            </a:r>
            <a:endParaRPr lang="en-AU" sz="4000" dirty="0"/>
          </a:p>
          <a:p>
            <a:pPr lvl="0"/>
            <a:r>
              <a:rPr lang="en-US" sz="4000" dirty="0"/>
              <a:t>Traffic Control Systems</a:t>
            </a:r>
            <a:endParaRPr lang="en-AU" sz="4000" dirty="0"/>
          </a:p>
          <a:p>
            <a:pPr lvl="0"/>
            <a:r>
              <a:rPr lang="en-US" sz="4000" dirty="0"/>
              <a:t>CSL Infrastructure</a:t>
            </a:r>
            <a:endParaRPr lang="en-AU" sz="4000" dirty="0"/>
          </a:p>
          <a:p>
            <a:pPr lvl="0"/>
            <a:r>
              <a:rPr lang="en-US" sz="4000" dirty="0" err="1"/>
              <a:t>Transmax</a:t>
            </a:r>
            <a:endParaRPr lang="en-AU" sz="4000" dirty="0"/>
          </a:p>
          <a:p>
            <a:pPr lvl="0"/>
            <a:r>
              <a:rPr lang="en-US" sz="4000" dirty="0"/>
              <a:t>HTS Group</a:t>
            </a:r>
            <a:endParaRPr lang="en-AU" sz="4000" dirty="0"/>
          </a:p>
          <a:p>
            <a:endParaRPr lang="en-AU" dirty="0"/>
          </a:p>
        </p:txBody>
      </p:sp>
      <p:pic>
        <p:nvPicPr>
          <p:cNvPr id="4" name="Picture 3" descr="cid:image001.png@01CDCBE5.02E517D0"/>
          <p:cNvPicPr/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296" y="781884"/>
            <a:ext cx="790575" cy="12573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Subtitle 2"/>
          <p:cNvSpPr txBox="1">
            <a:spLocks/>
          </p:cNvSpPr>
          <p:nvPr/>
        </p:nvSpPr>
        <p:spPr>
          <a:xfrm>
            <a:off x="3203848" y="2564904"/>
            <a:ext cx="5472608" cy="374441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AU" sz="2000" dirty="0" smtClean="0"/>
              <a:t>Opening address by Nick Brown, Ministry of Transport - General </a:t>
            </a:r>
            <a:r>
              <a:rPr lang="en-AU" sz="2000" dirty="0"/>
              <a:t>Manager, Aviation and </a:t>
            </a:r>
            <a:r>
              <a:rPr lang="en-AU" sz="2000" dirty="0" smtClean="0"/>
              <a:t>Maritime, and Michael Watts – </a:t>
            </a:r>
            <a:r>
              <a:rPr lang="en-AU" sz="2000" dirty="0" err="1" smtClean="0"/>
              <a:t>Transmax</a:t>
            </a:r>
            <a:r>
              <a:rPr lang="en-AU" sz="2000" dirty="0" smtClean="0"/>
              <a:t>.</a:t>
            </a:r>
          </a:p>
          <a:p>
            <a:pPr algn="l"/>
            <a:r>
              <a:rPr lang="en-AU" sz="2000" dirty="0" smtClean="0"/>
              <a:t>Regional Updates</a:t>
            </a:r>
          </a:p>
          <a:p>
            <a:pPr algn="l"/>
            <a:r>
              <a:rPr lang="en-AU" sz="2000" dirty="0" smtClean="0"/>
              <a:t>	Northland	Auckland</a:t>
            </a:r>
          </a:p>
          <a:p>
            <a:pPr algn="l"/>
            <a:r>
              <a:rPr lang="en-AU" sz="2000" dirty="0"/>
              <a:t>	</a:t>
            </a:r>
            <a:r>
              <a:rPr lang="en-AU" sz="2000" dirty="0" smtClean="0"/>
              <a:t>Tauranga	Rotorua</a:t>
            </a:r>
          </a:p>
          <a:p>
            <a:pPr algn="l"/>
            <a:r>
              <a:rPr lang="en-AU" sz="2000" dirty="0"/>
              <a:t>	</a:t>
            </a:r>
            <a:r>
              <a:rPr lang="en-AU" sz="2000" dirty="0" smtClean="0"/>
              <a:t>Hamilton	New Plymouth</a:t>
            </a:r>
          </a:p>
          <a:p>
            <a:pPr algn="l"/>
            <a:r>
              <a:rPr lang="en-AU" sz="2000" dirty="0"/>
              <a:t>	</a:t>
            </a:r>
            <a:r>
              <a:rPr lang="en-AU" sz="2000" dirty="0" smtClean="0"/>
              <a:t>Wellington	Palmerston North</a:t>
            </a:r>
          </a:p>
          <a:p>
            <a:pPr algn="l"/>
            <a:r>
              <a:rPr lang="en-AU" sz="2000" dirty="0"/>
              <a:t>	</a:t>
            </a:r>
            <a:r>
              <a:rPr lang="en-AU" sz="2000" dirty="0" smtClean="0"/>
              <a:t>Napier 		Dunedin</a:t>
            </a:r>
          </a:p>
          <a:p>
            <a:pPr algn="l"/>
            <a:r>
              <a:rPr lang="en-AU" sz="2000" dirty="0"/>
              <a:t>	</a:t>
            </a:r>
            <a:r>
              <a:rPr lang="en-AU" sz="2000" dirty="0" smtClean="0"/>
              <a:t>Christchurch	Hutt City</a:t>
            </a:r>
            <a:endParaRPr lang="en-AU" sz="2000" dirty="0"/>
          </a:p>
          <a:p>
            <a:r>
              <a:rPr lang="en-AU" dirty="0" smtClean="0"/>
              <a:t> 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0888863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31481" y="482722"/>
            <a:ext cx="7287686" cy="1855624"/>
          </a:xfrm>
        </p:spPr>
        <p:txBody>
          <a:bodyPr>
            <a:normAutofit fontScale="90000"/>
          </a:bodyPr>
          <a:lstStyle/>
          <a:p>
            <a:r>
              <a:rPr lang="en-NZ" dirty="0"/>
              <a:t>SNUG</a:t>
            </a:r>
            <a:r>
              <a:rPr lang="en-AU" dirty="0"/>
              <a:t/>
            </a:r>
            <a:br>
              <a:rPr lang="en-AU" dirty="0"/>
            </a:br>
            <a:r>
              <a:rPr lang="en-NZ" dirty="0"/>
              <a:t>Signals New Zealand User </a:t>
            </a:r>
            <a:r>
              <a:rPr lang="en-NZ" dirty="0" smtClean="0"/>
              <a:t>Group</a:t>
            </a:r>
            <a:r>
              <a:rPr lang="en-AU" dirty="0"/>
              <a:t/>
            </a:r>
            <a:br>
              <a:rPr lang="en-AU" dirty="0"/>
            </a:br>
            <a:r>
              <a:rPr lang="en-AU" dirty="0" smtClean="0"/>
              <a:t>Wellington 2015</a:t>
            </a:r>
            <a:endParaRPr lang="en-AU" dirty="0"/>
          </a:p>
        </p:txBody>
      </p:sp>
      <p:pic>
        <p:nvPicPr>
          <p:cNvPr id="4" name="Picture 3" descr="cid:image001.png@01CDCBE5.02E517D0"/>
          <p:cNvPicPr/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296" y="781884"/>
            <a:ext cx="790575" cy="12573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Subtitle 2"/>
          <p:cNvSpPr txBox="1">
            <a:spLocks/>
          </p:cNvSpPr>
          <p:nvPr/>
        </p:nvSpPr>
        <p:spPr>
          <a:xfrm>
            <a:off x="323528" y="2564904"/>
            <a:ext cx="8352928" cy="37444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dirty="0" smtClean="0"/>
              <a:t> </a:t>
            </a:r>
            <a:endParaRPr lang="en-AU" dirty="0"/>
          </a:p>
        </p:txBody>
      </p:sp>
      <p:sp>
        <p:nvSpPr>
          <p:cNvPr id="7" name="TextBox 6"/>
          <p:cNvSpPr txBox="1"/>
          <p:nvPr/>
        </p:nvSpPr>
        <p:spPr>
          <a:xfrm>
            <a:off x="1115616" y="2420888"/>
            <a:ext cx="756084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b="1" dirty="0" smtClean="0"/>
              <a:t>Day 1</a:t>
            </a:r>
          </a:p>
          <a:p>
            <a:r>
              <a:rPr lang="en-AU" dirty="0" smtClean="0"/>
              <a:t>Autonomous Vehicles – The Future</a:t>
            </a:r>
          </a:p>
          <a:p>
            <a:r>
              <a:rPr lang="en-AU" dirty="0" smtClean="0"/>
              <a:t>Ramp Signalling</a:t>
            </a:r>
          </a:p>
          <a:p>
            <a:r>
              <a:rPr lang="en-AU" dirty="0" smtClean="0"/>
              <a:t>Pedestrian Crossing Staging</a:t>
            </a:r>
          </a:p>
          <a:p>
            <a:r>
              <a:rPr lang="en-AU" dirty="0" smtClean="0"/>
              <a:t>Puffin Pedestrian Crossings</a:t>
            </a:r>
          </a:p>
          <a:p>
            <a:r>
              <a:rPr lang="en-AU" dirty="0" smtClean="0"/>
              <a:t>Walk </a:t>
            </a:r>
            <a:r>
              <a:rPr lang="en-AU" dirty="0"/>
              <a:t>F</a:t>
            </a:r>
            <a:r>
              <a:rPr lang="en-AU" dirty="0" smtClean="0"/>
              <a:t>or Green</a:t>
            </a:r>
          </a:p>
          <a:p>
            <a:r>
              <a:rPr lang="en-AU" dirty="0" smtClean="0"/>
              <a:t>Homer Tunnel Upgrade</a:t>
            </a:r>
          </a:p>
          <a:p>
            <a:r>
              <a:rPr lang="en-AU" dirty="0" smtClean="0"/>
              <a:t>LED Renewals</a:t>
            </a:r>
          </a:p>
          <a:p>
            <a:r>
              <a:rPr lang="en-AU" dirty="0" smtClean="0"/>
              <a:t>Influence of Change / Traffic Management (H&amp;S)</a:t>
            </a:r>
          </a:p>
          <a:p>
            <a:r>
              <a:rPr lang="en-AU" dirty="0" smtClean="0"/>
              <a:t>Emergency Vehicle Pre-Emption</a:t>
            </a:r>
          </a:p>
          <a:p>
            <a:r>
              <a:rPr lang="en-AU" dirty="0" smtClean="0"/>
              <a:t>AT – Red Light Running – Trial Update</a:t>
            </a:r>
          </a:p>
          <a:p>
            <a:r>
              <a:rPr lang="en-AU" dirty="0" smtClean="0"/>
              <a:t>Auckland Motorways</a:t>
            </a:r>
          </a:p>
          <a:p>
            <a:r>
              <a:rPr lang="en-AU" dirty="0" smtClean="0"/>
              <a:t>Fault Finding With A TDR (loop feeder cables)</a:t>
            </a:r>
          </a:p>
          <a:p>
            <a:r>
              <a:rPr lang="en-AU" dirty="0" smtClean="0"/>
              <a:t>ITS World Congress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2196341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31481" y="482722"/>
            <a:ext cx="7287686" cy="1855624"/>
          </a:xfrm>
        </p:spPr>
        <p:txBody>
          <a:bodyPr>
            <a:normAutofit fontScale="90000"/>
          </a:bodyPr>
          <a:lstStyle/>
          <a:p>
            <a:r>
              <a:rPr lang="en-NZ" dirty="0"/>
              <a:t>SNUG</a:t>
            </a:r>
            <a:r>
              <a:rPr lang="en-AU" dirty="0"/>
              <a:t/>
            </a:r>
            <a:br>
              <a:rPr lang="en-AU" dirty="0"/>
            </a:br>
            <a:r>
              <a:rPr lang="en-NZ" dirty="0"/>
              <a:t>Signals New Zealand User </a:t>
            </a:r>
            <a:r>
              <a:rPr lang="en-NZ" dirty="0" smtClean="0"/>
              <a:t>Group</a:t>
            </a:r>
            <a:r>
              <a:rPr lang="en-AU" dirty="0"/>
              <a:t/>
            </a:r>
            <a:br>
              <a:rPr lang="en-AU" dirty="0"/>
            </a:br>
            <a:r>
              <a:rPr lang="en-AU" dirty="0" smtClean="0"/>
              <a:t>Wellington 2015</a:t>
            </a:r>
            <a:endParaRPr lang="en-AU" dirty="0"/>
          </a:p>
        </p:txBody>
      </p:sp>
      <p:pic>
        <p:nvPicPr>
          <p:cNvPr id="4" name="Picture 3" descr="cid:image001.png@01CDCBE5.02E517D0"/>
          <p:cNvPicPr/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296" y="781884"/>
            <a:ext cx="790575" cy="12573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Subtitle 2"/>
          <p:cNvSpPr txBox="1">
            <a:spLocks/>
          </p:cNvSpPr>
          <p:nvPr/>
        </p:nvSpPr>
        <p:spPr>
          <a:xfrm>
            <a:off x="323528" y="2564904"/>
            <a:ext cx="8352928" cy="37444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dirty="0" smtClean="0"/>
              <a:t> </a:t>
            </a:r>
            <a:endParaRPr lang="en-AU" dirty="0"/>
          </a:p>
        </p:txBody>
      </p:sp>
      <p:sp>
        <p:nvSpPr>
          <p:cNvPr id="7" name="TextBox 6"/>
          <p:cNvSpPr txBox="1"/>
          <p:nvPr/>
        </p:nvSpPr>
        <p:spPr>
          <a:xfrm>
            <a:off x="899592" y="2420888"/>
            <a:ext cx="777686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b="1" dirty="0" smtClean="0"/>
              <a:t>Day 2</a:t>
            </a:r>
          </a:p>
          <a:p>
            <a:r>
              <a:rPr lang="en-AU" dirty="0" smtClean="0"/>
              <a:t>RMS/SCATS Update</a:t>
            </a:r>
          </a:p>
          <a:p>
            <a:r>
              <a:rPr lang="en-AU" dirty="0" smtClean="0"/>
              <a:t>NOP’s In NZ</a:t>
            </a:r>
          </a:p>
          <a:p>
            <a:r>
              <a:rPr lang="en-AU" dirty="0" smtClean="0"/>
              <a:t>Smart Cities - NEC &amp; WCC</a:t>
            </a:r>
          </a:p>
          <a:p>
            <a:r>
              <a:rPr lang="en-AU" dirty="0" smtClean="0"/>
              <a:t>TCD Rule Update</a:t>
            </a:r>
          </a:p>
          <a:p>
            <a:r>
              <a:rPr lang="en-AU" dirty="0" smtClean="0"/>
              <a:t>AGM</a:t>
            </a:r>
          </a:p>
          <a:p>
            <a:r>
              <a:rPr lang="en-AU" dirty="0" smtClean="0"/>
              <a:t>P43 National Specification</a:t>
            </a:r>
          </a:p>
          <a:p>
            <a:r>
              <a:rPr lang="en-AU" dirty="0" smtClean="0"/>
              <a:t>General Facilitated Discussion</a:t>
            </a:r>
          </a:p>
          <a:p>
            <a:r>
              <a:rPr lang="en-AU" dirty="0" smtClean="0"/>
              <a:t>Website and Linked In</a:t>
            </a:r>
          </a:p>
        </p:txBody>
      </p:sp>
    </p:spTree>
    <p:extLst>
      <p:ext uri="{BB962C8B-B14F-4D97-AF65-F5344CB8AC3E}">
        <p14:creationId xmlns:p14="http://schemas.microsoft.com/office/powerpoint/2010/main" val="800203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131</Words>
  <Application>Microsoft Office PowerPoint</Application>
  <PresentationFormat>On-screen Show (4:3)</PresentationFormat>
  <Paragraphs>53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SNUG Signals New Zealand User Group Wellington 2015</vt:lpstr>
      <vt:lpstr>SNUG Signals New Zealand User Group Wellington 2015</vt:lpstr>
      <vt:lpstr>SNUG Signals New Zealand User Group Wellington 2015</vt:lpstr>
      <vt:lpstr>SNUG Signals New Zealand User Group Wellington 2015</vt:lpstr>
    </vt:vector>
  </TitlesOfParts>
  <Company>Sinclair Knight Merz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SNUG Signals New Zealand User Group</dc:title>
  <dc:creator>Greenough, Jeffrey</dc:creator>
  <cp:lastModifiedBy>Greenough, Jeffrey</cp:lastModifiedBy>
  <cp:revision>8</cp:revision>
  <dcterms:created xsi:type="dcterms:W3CDTF">2017-02-22T05:25:33Z</dcterms:created>
  <dcterms:modified xsi:type="dcterms:W3CDTF">2017-02-22T18:40:48Z</dcterms:modified>
</cp:coreProperties>
</file>