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50" d="100"/>
          <a:sy n="50" d="100"/>
        </p:scale>
        <p:origin x="124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976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1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984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798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62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28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664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52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101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36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CA329-AEA1-4776-9450-1D9E2ADA2F59}" type="datetimeFigureOut">
              <a:rPr lang="en-NZ" smtClean="0"/>
              <a:t>22/02/2017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82A6-E21D-4229-9CBB-4DFE3A32E7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703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00" y="-1061885"/>
            <a:ext cx="10686814" cy="8347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1480" y="5663381"/>
            <a:ext cx="10686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/>
              <a:t>Workshop 2017 – Trinity Wharf Tauranga</a:t>
            </a:r>
          </a:p>
        </p:txBody>
      </p:sp>
    </p:spTree>
    <p:extLst>
      <p:ext uri="{BB962C8B-B14F-4D97-AF65-F5344CB8AC3E}">
        <p14:creationId xmlns:p14="http://schemas.microsoft.com/office/powerpoint/2010/main" val="245652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049"/>
            <a:ext cx="10515600" cy="2305049"/>
          </a:xfrm>
        </p:spPr>
        <p:txBody>
          <a:bodyPr>
            <a:normAutofit fontScale="90000"/>
          </a:bodyPr>
          <a:lstStyle/>
          <a:p>
            <a:r>
              <a:rPr lang="en-NZ" sz="6700" dirty="0"/>
              <a:t>My Brief –</a:t>
            </a:r>
            <a:br>
              <a:rPr lang="en-NZ" sz="6700" dirty="0"/>
            </a:br>
            <a:r>
              <a:rPr lang="en-NZ" sz="6700" dirty="0"/>
              <a:t>Workshop Overview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5099"/>
            <a:ext cx="10515600" cy="3471863"/>
          </a:xfrm>
        </p:spPr>
        <p:txBody>
          <a:bodyPr>
            <a:normAutofit/>
          </a:bodyPr>
          <a:lstStyle/>
          <a:p>
            <a:r>
              <a:rPr lang="en-NZ" sz="3600" dirty="0"/>
              <a:t>Regional Updates</a:t>
            </a:r>
          </a:p>
          <a:p>
            <a:r>
              <a:rPr lang="en-NZ" sz="3600" dirty="0"/>
              <a:t>NZ Innovation</a:t>
            </a:r>
          </a:p>
          <a:p>
            <a:r>
              <a:rPr lang="en-NZ" sz="3600" dirty="0"/>
              <a:t>National Signals Specification</a:t>
            </a:r>
          </a:p>
          <a:p>
            <a:r>
              <a:rPr lang="en-NZ" sz="3600" dirty="0"/>
              <a:t>Education, Standards, Qualifications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826" y="5562600"/>
            <a:ext cx="2140156" cy="118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2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826" y="5562600"/>
            <a:ext cx="2140156" cy="118271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0" y="-2094707"/>
            <a:ext cx="5467350" cy="9719736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1" name="Rectangle: Rounded Corners 10"/>
          <p:cNvSpPr/>
          <p:nvPr/>
        </p:nvSpPr>
        <p:spPr>
          <a:xfrm>
            <a:off x="3333750" y="100012"/>
            <a:ext cx="3067050" cy="336708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extBox 11"/>
          <p:cNvSpPr txBox="1"/>
          <p:nvPr/>
        </p:nvSpPr>
        <p:spPr>
          <a:xfrm>
            <a:off x="9258300" y="2324100"/>
            <a:ext cx="2789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0070C0"/>
                </a:solidFill>
              </a:rPr>
              <a:t>Good Side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450" y="1897855"/>
            <a:ext cx="334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NOT Good Side</a:t>
            </a:r>
          </a:p>
        </p:txBody>
      </p:sp>
    </p:spTree>
    <p:extLst>
      <p:ext uri="{BB962C8B-B14F-4D97-AF65-F5344CB8AC3E}">
        <p14:creationId xmlns:p14="http://schemas.microsoft.com/office/powerpoint/2010/main" val="267783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049"/>
            <a:ext cx="10515600" cy="2305049"/>
          </a:xfrm>
        </p:spPr>
        <p:txBody>
          <a:bodyPr>
            <a:normAutofit fontScale="90000"/>
          </a:bodyPr>
          <a:lstStyle/>
          <a:p>
            <a:r>
              <a:rPr lang="en-NZ" sz="6700" dirty="0"/>
              <a:t>My Brief –</a:t>
            </a:r>
            <a:br>
              <a:rPr lang="en-NZ" sz="6700" dirty="0"/>
            </a:br>
            <a:r>
              <a:rPr lang="en-NZ" sz="6700" dirty="0"/>
              <a:t>Workshop Overview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5099"/>
            <a:ext cx="10515600" cy="3471863"/>
          </a:xfrm>
        </p:spPr>
        <p:txBody>
          <a:bodyPr>
            <a:normAutofit/>
          </a:bodyPr>
          <a:lstStyle/>
          <a:p>
            <a:r>
              <a:rPr lang="en-NZ" sz="3600" dirty="0"/>
              <a:t>Regional Updates</a:t>
            </a:r>
          </a:p>
          <a:p>
            <a:r>
              <a:rPr lang="en-NZ" sz="3600" dirty="0"/>
              <a:t>NZ Innovation</a:t>
            </a:r>
          </a:p>
          <a:p>
            <a:r>
              <a:rPr lang="en-NZ" sz="3600" dirty="0"/>
              <a:t>National Signals Specification</a:t>
            </a:r>
          </a:p>
          <a:p>
            <a:r>
              <a:rPr lang="en-NZ" sz="3600" dirty="0"/>
              <a:t>Education, Standards, Qualifications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826" y="5562600"/>
            <a:ext cx="2140156" cy="118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2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My Brief – Workshop Overview </vt:lpstr>
      <vt:lpstr>PowerPoint Presentation</vt:lpstr>
      <vt:lpstr>My Brief – Workshop Overview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Lewis</dc:creator>
  <cp:lastModifiedBy>Sean Lewis</cp:lastModifiedBy>
  <cp:revision>6</cp:revision>
  <dcterms:created xsi:type="dcterms:W3CDTF">2017-02-22T05:03:27Z</dcterms:created>
  <dcterms:modified xsi:type="dcterms:W3CDTF">2017-02-22T05:46:32Z</dcterms:modified>
</cp:coreProperties>
</file>