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61" autoAdjust="0"/>
  </p:normalViewPr>
  <p:slideViewPr>
    <p:cSldViewPr snapToGrid="0">
      <p:cViewPr varScale="1">
        <p:scale>
          <a:sx n="75" d="100"/>
          <a:sy n="75" d="100"/>
        </p:scale>
        <p:origin x="293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19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F269E-C7A7-425C-85B8-8055A222EE35}" type="datetimeFigureOut">
              <a:rPr lang="en-NZ" smtClean="0"/>
              <a:t>31/10/2018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435E4-2600-4921-8417-EF92228E28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35E4-2600-4921-8417-EF92228E282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6938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35E4-2600-4921-8417-EF92228E282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435E4-2600-4921-8417-EF92228E282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77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alpha val="83000"/>
                <a:lumMod val="21000"/>
                <a:lumOff val="79000"/>
              </a:schemeClr>
            </a:gs>
            <a:gs pos="100000">
              <a:schemeClr val="bg2">
                <a:shade val="96000"/>
                <a:satMod val="120000"/>
                <a:lumMod val="35000"/>
                <a:lumOff val="6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C8B-4B55-40C7-A01C-6F9AB6A9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5" y="189089"/>
            <a:ext cx="10232144" cy="10301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Welcome!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9BEA5-BDAC-4364-9A30-5DD071FC7EBA}"/>
              </a:ext>
            </a:extLst>
          </p:cNvPr>
          <p:cNvSpPr/>
          <p:nvPr/>
        </p:nvSpPr>
        <p:spPr>
          <a:xfrm>
            <a:off x="5718857" y="5099251"/>
            <a:ext cx="69021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Please help yourself to tea and coffee….   </a:t>
            </a:r>
          </a:p>
          <a:p>
            <a:pPr marL="685800">
              <a:spcAft>
                <a:spcPts val="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conference will start at 8.55am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6F692-DCFC-43F0-AD5C-799280D930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6"/>
          <a:stretch/>
        </p:blipFill>
        <p:spPr>
          <a:xfrm>
            <a:off x="4370867" y="189089"/>
            <a:ext cx="7551939" cy="4224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2CA7E5-B2F5-44FC-9E07-FA9E35C03105}"/>
              </a:ext>
            </a:extLst>
          </p:cNvPr>
          <p:cNvSpPr/>
          <p:nvPr/>
        </p:nvSpPr>
        <p:spPr>
          <a:xfrm>
            <a:off x="-390172" y="1868313"/>
            <a:ext cx="4648150" cy="272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 to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NZ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log into Novotel Conference Wireless</a:t>
            </a:r>
          </a:p>
          <a:p>
            <a:pPr marL="685800">
              <a:spcAft>
                <a:spcPts val="0"/>
              </a:spcAft>
            </a:pP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Open internet Browser</a:t>
            </a:r>
          </a:p>
          <a:p>
            <a:pPr marL="685800">
              <a:spcAft>
                <a:spcPts val="0"/>
              </a:spcAft>
            </a:pP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3: select Visitors access</a:t>
            </a:r>
          </a:p>
          <a:p>
            <a:pPr marL="685800">
              <a:spcAft>
                <a:spcPts val="0"/>
              </a:spcAft>
            </a:pP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4: Enter Code “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ZJKPNQ</a:t>
            </a: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10287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9993D-594F-4036-802F-6D1AAE32C9BE}"/>
              </a:ext>
            </a:extLst>
          </p:cNvPr>
          <p:cNvSpPr/>
          <p:nvPr/>
        </p:nvSpPr>
        <p:spPr>
          <a:xfrm>
            <a:off x="-390172" y="4899377"/>
            <a:ext cx="61993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400" b="1" u="sng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Slido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(for asking questions)</a:t>
            </a:r>
            <a:endParaRPr lang="en-NZ" sz="24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>
              <a:spcAft>
                <a:spcPts val="0"/>
              </a:spcAft>
            </a:pP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 to 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www.slido.com</a:t>
            </a:r>
          </a:p>
          <a:p>
            <a:pPr marL="685800">
              <a:spcAft>
                <a:spcPts val="0"/>
              </a:spcAft>
            </a:pPr>
            <a:r>
              <a:rPr lang="en-NZ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Enter code: #</a:t>
            </a:r>
            <a:r>
              <a:rPr lang="en-NZ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SNUG</a:t>
            </a:r>
          </a:p>
          <a:p>
            <a:pPr marL="685800"/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94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alpha val="83000"/>
                <a:lumMod val="21000"/>
                <a:lumOff val="79000"/>
              </a:schemeClr>
            </a:gs>
            <a:gs pos="100000">
              <a:schemeClr val="bg2">
                <a:shade val="96000"/>
                <a:satMod val="120000"/>
                <a:lumMod val="35000"/>
                <a:lumOff val="6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C8B-4B55-40C7-A01C-6F9AB6A9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795" y="189089"/>
            <a:ext cx="10232144" cy="103011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Tech tour</a:t>
            </a:r>
            <a:endParaRPr lang="en-NZ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9F2FF-7644-452B-A5BC-CCD89CA53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975" y="0"/>
            <a:ext cx="5915025" cy="4572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2AFFA-08C4-4DA4-A236-3EF1C6481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" y="3273323"/>
            <a:ext cx="7219324" cy="35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2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alpha val="83000"/>
                <a:lumMod val="21000"/>
                <a:lumOff val="79000"/>
              </a:schemeClr>
            </a:gs>
            <a:gs pos="100000">
              <a:schemeClr val="bg2">
                <a:shade val="96000"/>
                <a:satMod val="120000"/>
                <a:lumMod val="35000"/>
                <a:lumOff val="6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CC8B-4B55-40C7-A01C-6F9AB6A95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01598"/>
            <a:ext cx="9753600" cy="1377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Build a traffic signal toy</a:t>
            </a:r>
            <a:endParaRPr lang="en-NZ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596BA-7B76-473E-8B2F-EE8DD9A7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064148" y="2122311"/>
            <a:ext cx="8932413" cy="44584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AB183D-63F0-476D-9D58-476800C2E0BA}"/>
              </a:ext>
            </a:extLst>
          </p:cNvPr>
          <p:cNvSpPr/>
          <p:nvPr/>
        </p:nvSpPr>
        <p:spPr>
          <a:xfrm>
            <a:off x="-478543" y="2701791"/>
            <a:ext cx="3395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one is a trick.. It actually goes into the next hole over from where marked (in the ‘D6’ text)</a:t>
            </a:r>
            <a:endParaRPr lang="en-NZ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1EC942-5202-4657-8F76-5AB4F930858D}"/>
              </a:ext>
            </a:extLst>
          </p:cNvPr>
          <p:cNvCxnSpPr>
            <a:cxnSpLocks/>
          </p:cNvCxnSpPr>
          <p:nvPr/>
        </p:nvCxnSpPr>
        <p:spPr>
          <a:xfrm>
            <a:off x="2916943" y="4041422"/>
            <a:ext cx="5007857" cy="59936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54FB906-B172-404A-B590-88A9E95A64B5}"/>
              </a:ext>
            </a:extLst>
          </p:cNvPr>
          <p:cNvSpPr/>
          <p:nvPr/>
        </p:nvSpPr>
        <p:spPr>
          <a:xfrm>
            <a:off x="-404940" y="5010115"/>
            <a:ext cx="3469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Button inserted with wires where yellow dots indicate</a:t>
            </a:r>
            <a:endParaRPr lang="en-NZ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A481E4-0843-47BB-A4F4-A7BDD3909C00}"/>
              </a:ext>
            </a:extLst>
          </p:cNvPr>
          <p:cNvCxnSpPr>
            <a:cxnSpLocks/>
          </p:cNvCxnSpPr>
          <p:nvPr/>
        </p:nvCxnSpPr>
        <p:spPr>
          <a:xfrm flipV="1">
            <a:off x="2697018" y="5220264"/>
            <a:ext cx="4279515" cy="41391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443D6D6-2AF1-4A18-86E2-F489522E2A6C}"/>
              </a:ext>
            </a:extLst>
          </p:cNvPr>
          <p:cNvSpPr/>
          <p:nvPr/>
        </p:nvSpPr>
        <p:spPr>
          <a:xfrm>
            <a:off x="7067346" y="5107759"/>
            <a:ext cx="112783" cy="112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B02BF1-38DB-4CBE-8ADB-0B4591D7D37F}"/>
              </a:ext>
            </a:extLst>
          </p:cNvPr>
          <p:cNvSpPr/>
          <p:nvPr/>
        </p:nvSpPr>
        <p:spPr>
          <a:xfrm>
            <a:off x="7327334" y="5107759"/>
            <a:ext cx="112783" cy="112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B3C9B-5C23-4FED-8064-C596CD431415}"/>
              </a:ext>
            </a:extLst>
          </p:cNvPr>
          <p:cNvSpPr/>
          <p:nvPr/>
        </p:nvSpPr>
        <p:spPr>
          <a:xfrm>
            <a:off x="-404941" y="897302"/>
            <a:ext cx="3579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spcAft>
                <a:spcPts val="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the LED’s go the other way around (long leg in blue dot)</a:t>
            </a:r>
            <a:endParaRPr lang="en-NZ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637FAE-F113-47FF-8883-BCE695925289}"/>
              </a:ext>
            </a:extLst>
          </p:cNvPr>
          <p:cNvCxnSpPr>
            <a:cxnSpLocks/>
          </p:cNvCxnSpPr>
          <p:nvPr/>
        </p:nvCxnSpPr>
        <p:spPr>
          <a:xfrm>
            <a:off x="3064148" y="1930400"/>
            <a:ext cx="2921016" cy="174169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0447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405</TotalTime>
  <Words>121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Slice</vt:lpstr>
      <vt:lpstr>Welcome!</vt:lpstr>
      <vt:lpstr>Tech tour</vt:lpstr>
      <vt:lpstr>Activity Build a traffic signal toy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 2018  Working Group – Standards Consistency</dc:title>
  <dc:creator>John Kinghorn</dc:creator>
  <cp:lastModifiedBy>John Kinghorn</cp:lastModifiedBy>
  <cp:revision>56</cp:revision>
  <dcterms:created xsi:type="dcterms:W3CDTF">2018-02-15T22:35:51Z</dcterms:created>
  <dcterms:modified xsi:type="dcterms:W3CDTF">2018-10-31T08:19:35Z</dcterms:modified>
</cp:coreProperties>
</file>