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0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1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2" r:id="rId3"/>
    <p:sldMasterId id="2147483654" r:id="rId4"/>
    <p:sldMasterId id="2147483662" r:id="rId5"/>
    <p:sldMasterId id="2147483700" r:id="rId6"/>
    <p:sldMasterId id="2147483730" r:id="rId7"/>
    <p:sldMasterId id="2147483666" r:id="rId8"/>
    <p:sldMasterId id="2147483680" r:id="rId9"/>
    <p:sldMasterId id="2147483688" r:id="rId10"/>
    <p:sldMasterId id="2147483724" r:id="rId11"/>
    <p:sldMasterId id="2147483694" r:id="rId12"/>
    <p:sldMasterId id="2147483652" r:id="rId13"/>
  </p:sldMasterIdLst>
  <p:notesMasterIdLst>
    <p:notesMasterId r:id="rId32"/>
  </p:notesMasterIdLst>
  <p:handoutMasterIdLst>
    <p:handoutMasterId r:id="rId33"/>
  </p:handoutMasterIdLst>
  <p:sldIdLst>
    <p:sldId id="326" r:id="rId14"/>
    <p:sldId id="346" r:id="rId15"/>
    <p:sldId id="367" r:id="rId16"/>
    <p:sldId id="347" r:id="rId17"/>
    <p:sldId id="368" r:id="rId18"/>
    <p:sldId id="369" r:id="rId19"/>
    <p:sldId id="370" r:id="rId20"/>
    <p:sldId id="371" r:id="rId21"/>
    <p:sldId id="348" r:id="rId22"/>
    <p:sldId id="306" r:id="rId23"/>
    <p:sldId id="349" r:id="rId24"/>
    <p:sldId id="350" r:id="rId25"/>
    <p:sldId id="373" r:id="rId26"/>
    <p:sldId id="374" r:id="rId27"/>
    <p:sldId id="375" r:id="rId28"/>
    <p:sldId id="372" r:id="rId29"/>
    <p:sldId id="351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- delete slides not used" id="{BAD2FD2B-1C55-4879-A9DC-014015A6BF5F}">
          <p14:sldIdLst>
            <p14:sldId id="326"/>
          </p14:sldIdLst>
        </p14:section>
        <p14:section name="Introduction - delete slides not used" id="{D8F7D4D6-2C10-4E59-847A-5D16349C0F89}">
          <p14:sldIdLst/>
        </p14:section>
        <p14:section name="Contents (green) - delete slides not used" id="{E8275C25-C692-4636-AAEA-BE7D7A4FA4D5}">
          <p14:sldIdLst>
            <p14:sldId id="346"/>
            <p14:sldId id="367"/>
            <p14:sldId id="347"/>
            <p14:sldId id="368"/>
            <p14:sldId id="369"/>
            <p14:sldId id="370"/>
            <p14:sldId id="371"/>
            <p14:sldId id="348"/>
          </p14:sldIdLst>
        </p14:section>
        <p14:section name="Contents (grey) - delete slides not used" id="{4CC9F527-6CD2-45D1-B142-F0C38982A490}">
          <p14:sldIdLst>
            <p14:sldId id="306"/>
            <p14:sldId id="349"/>
            <p14:sldId id="350"/>
            <p14:sldId id="373"/>
            <p14:sldId id="374"/>
            <p14:sldId id="375"/>
            <p14:sldId id="372"/>
          </p14:sldIdLst>
        </p14:section>
        <p14:section name="Contents (yellow) - delete slides not used" id="{5A5514C3-3D3C-4DE0-B07C-FB9D61DA0631}">
          <p14:sldIdLst>
            <p14:sldId id="351"/>
          </p14:sldIdLst>
        </p14:section>
        <p14:section name="Contents (blue) - delete slides not used" id="{843B7A2F-FE26-4C3B-9371-60472ADBFBF0}">
          <p14:sldIdLst/>
        </p14:section>
        <p14:section name="Dividers - delete slides not used" id="{F0427B22-C88E-45B6-9B93-0FF947D20E24}">
          <p14:sldIdLst/>
        </p14:section>
        <p14:section name="Sections - delete slides not used" id="{0678DD27-A5BE-4573-9AA4-0266167941C5}">
          <p14:sldIdLst/>
        </p14:section>
        <p14:section name="Projects - delete slides not used" id="{B6DE6E7F-6C92-4DFE-9BCE-1B0F6D3003D3}">
          <p14:sldIdLst/>
        </p14:section>
        <p14:section name="Gallery - delete slides not used" id="{89CB9193-D499-4633-A5F9-C1B5EE34D745}">
          <p14:sldIdLst/>
        </p14:section>
        <p14:section name="Media layouts - delete slides not used" id="{04F68BF6-3502-46B0-973E-191485B97225}">
          <p14:sldIdLst/>
        </p14:section>
        <p14:section name="CV layouts - delete slides not used" id="{97E05729-852B-4FD7-9829-F8BB19B8A5FB}">
          <p14:sldIdLst/>
        </p14:section>
        <p14:section name="End slides - delete slides not used" id="{947DFCB2-C5EF-4294-AC5E-DC194B7E601F}">
          <p14:sldIdLst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erson Vega" initials="JV" lastIdx="2" clrIdx="0">
    <p:extLst>
      <p:ext uri="{19B8F6BF-5375-455C-9EA6-DF929625EA0E}">
        <p15:presenceInfo xmlns:p15="http://schemas.microsoft.com/office/powerpoint/2012/main" userId="S-1-5-21-1975116412-1890355937-599114201-1750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847B"/>
    <a:srgbClr val="71776D"/>
    <a:srgbClr val="00AEEF"/>
    <a:srgbClr val="BCDC7F"/>
    <a:srgbClr val="FFEDB5"/>
    <a:srgbClr val="C4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370" autoAdjust="0"/>
  </p:normalViewPr>
  <p:slideViewPr>
    <p:cSldViewPr showGuides="1">
      <p:cViewPr varScale="1">
        <p:scale>
          <a:sx n="68" d="100"/>
          <a:sy n="68" d="100"/>
        </p:scale>
        <p:origin x="118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982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1434CC-94C0-41BF-AB68-DA8FADFCEAE3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4BDA-4472-4531-A043-CD3C6880D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03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AED6D-06A5-4553-850F-CF72959AD677}" type="datetimeFigureOut">
              <a:rPr lang="en-GB" smtClean="0"/>
              <a:t>02/11/2018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1A345-C51C-485A-AAF3-52D097B98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5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62"/>
          <p:cNvSpPr>
            <a:spLocks/>
          </p:cNvSpPr>
          <p:nvPr userDrawn="1"/>
        </p:nvSpPr>
        <p:spPr bwMode="auto">
          <a:xfrm>
            <a:off x="4096512" y="3891062"/>
            <a:ext cx="2989242" cy="2667783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DEE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4" name="object 61"/>
          <p:cNvSpPr>
            <a:spLocks/>
          </p:cNvSpPr>
          <p:nvPr userDrawn="1"/>
        </p:nvSpPr>
        <p:spPr bwMode="auto">
          <a:xfrm>
            <a:off x="0" y="0"/>
            <a:ext cx="9143999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772427 w 16256000"/>
              <a:gd name="T7" fmla="*/ 12192000 h 12192000"/>
              <a:gd name="T8" fmla="*/ 16256000 w 16256000"/>
              <a:gd name="T9" fmla="*/ 272872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772427" y="12192000"/>
                </a:lnTo>
                <a:lnTo>
                  <a:pt x="16256000" y="272872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5"/>
            <a:ext cx="2352269" cy="261641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617893" y="196922"/>
            <a:ext cx="1316658" cy="533552"/>
            <a:chOff x="5614134" y="1071025"/>
            <a:chExt cx="2412873" cy="977774"/>
          </a:xfrm>
        </p:grpSpPr>
        <p:sp>
          <p:nvSpPr>
            <p:cNvPr id="90" name="object 72"/>
            <p:cNvSpPr>
              <a:spLocks noChangeArrowheads="1"/>
            </p:cNvSpPr>
            <p:nvPr userDrawn="1"/>
          </p:nvSpPr>
          <p:spPr bwMode="auto">
            <a:xfrm>
              <a:off x="5614134" y="1071025"/>
              <a:ext cx="2059838" cy="9777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1" name="object 73"/>
            <p:cNvSpPr>
              <a:spLocks noChangeArrowheads="1"/>
            </p:cNvSpPr>
            <p:nvPr userDrawn="1"/>
          </p:nvSpPr>
          <p:spPr bwMode="auto">
            <a:xfrm>
              <a:off x="7213688" y="1074033"/>
              <a:ext cx="813319" cy="33026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85" name="object 63"/>
          <p:cNvSpPr>
            <a:spLocks/>
          </p:cNvSpPr>
          <p:nvPr userDrawn="1"/>
        </p:nvSpPr>
        <p:spPr bwMode="auto">
          <a:xfrm>
            <a:off x="3127248" y="4194424"/>
            <a:ext cx="3352800" cy="2663771"/>
          </a:xfrm>
          <a:custGeom>
            <a:avLst/>
            <a:gdLst>
              <a:gd name="T0" fmla="*/ 5962198 w 5962650"/>
              <a:gd name="T1" fmla="*/ 0 h 4737100"/>
              <a:gd name="T2" fmla="*/ 4747252 w 5962650"/>
              <a:gd name="T3" fmla="*/ 0 h 4737100"/>
              <a:gd name="T4" fmla="*/ 0 w 5962650"/>
              <a:gd name="T5" fmla="*/ 4737100 h 4737100"/>
              <a:gd name="T6" fmla="*/ 1214945 w 5962650"/>
              <a:gd name="T7" fmla="*/ 4737100 h 4737100"/>
              <a:gd name="T8" fmla="*/ 5962198 w 5962650"/>
              <a:gd name="T9" fmla="*/ 0 h 4737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962650" h="4737100">
                <a:moveTo>
                  <a:pt x="5962198" y="0"/>
                </a:moveTo>
                <a:lnTo>
                  <a:pt x="4747252" y="0"/>
                </a:lnTo>
                <a:lnTo>
                  <a:pt x="0" y="4737100"/>
                </a:lnTo>
                <a:lnTo>
                  <a:pt x="1214945" y="4737100"/>
                </a:lnTo>
                <a:lnTo>
                  <a:pt x="5962198" y="0"/>
                </a:lnTo>
                <a:close/>
              </a:path>
            </a:pathLst>
          </a:custGeom>
          <a:solidFill>
            <a:srgbClr val="353D3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27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8"/>
          <p:cNvGrpSpPr>
            <a:grpSpLocks/>
          </p:cNvGrpSpPr>
          <p:nvPr userDrawn="1"/>
        </p:nvGrpSpPr>
        <p:grpSpPr bwMode="auto">
          <a:xfrm>
            <a:off x="0" y="1"/>
            <a:ext cx="9144000" cy="1671637"/>
            <a:chOff x="0" y="0"/>
            <a:chExt cx="16256595" cy="2972396"/>
          </a:xfrm>
        </p:grpSpPr>
        <p:sp>
          <p:nvSpPr>
            <p:cNvPr id="8" name="object 2"/>
            <p:cNvSpPr>
              <a:spLocks/>
            </p:cNvSpPr>
            <p:nvPr/>
          </p:nvSpPr>
          <p:spPr bwMode="auto">
            <a:xfrm>
              <a:off x="0" y="0"/>
              <a:ext cx="16256000" cy="2971800"/>
            </a:xfrm>
            <a:custGeom>
              <a:avLst/>
              <a:gdLst>
                <a:gd name="T0" fmla="*/ 0 w 16256000"/>
                <a:gd name="T1" fmla="*/ 2971800 h 2971800"/>
                <a:gd name="T2" fmla="*/ 16256000 w 16256000"/>
                <a:gd name="T3" fmla="*/ 2971800 h 2971800"/>
                <a:gd name="T4" fmla="*/ 16256000 w 16256000"/>
                <a:gd name="T5" fmla="*/ 0 h 2971800"/>
                <a:gd name="T6" fmla="*/ 0 w 16256000"/>
                <a:gd name="T7" fmla="*/ 0 h 2971800"/>
                <a:gd name="T8" fmla="*/ 0 w 16256000"/>
                <a:gd name="T9" fmla="*/ 2971800 h 29718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256000" h="2971800">
                  <a:moveTo>
                    <a:pt x="0" y="2971800"/>
                  </a:moveTo>
                  <a:lnTo>
                    <a:pt x="16256000" y="2971800"/>
                  </a:lnTo>
                  <a:lnTo>
                    <a:pt x="16256000" y="0"/>
                  </a:lnTo>
                  <a:lnTo>
                    <a:pt x="0" y="0"/>
                  </a:lnTo>
                  <a:lnTo>
                    <a:pt x="0" y="297180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" name="object 3"/>
            <p:cNvSpPr>
              <a:spLocks/>
            </p:cNvSpPr>
            <p:nvPr/>
          </p:nvSpPr>
          <p:spPr bwMode="auto">
            <a:xfrm>
              <a:off x="16222305" y="2938106"/>
              <a:ext cx="34290" cy="34290"/>
            </a:xfrm>
            <a:custGeom>
              <a:avLst/>
              <a:gdLst>
                <a:gd name="T0" fmla="*/ 33694 w 34290"/>
                <a:gd name="T1" fmla="*/ 0 h 34289"/>
                <a:gd name="T2" fmla="*/ 0 w 34290"/>
                <a:gd name="T3" fmla="*/ 33696 h 342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90" h="34289">
                  <a:moveTo>
                    <a:pt x="33694" y="0"/>
                  </a:moveTo>
                  <a:lnTo>
                    <a:pt x="0" y="3369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" name="object 4"/>
            <p:cNvSpPr>
              <a:spLocks/>
            </p:cNvSpPr>
            <p:nvPr/>
          </p:nvSpPr>
          <p:spPr bwMode="auto">
            <a:xfrm>
              <a:off x="16065659" y="2781459"/>
              <a:ext cx="190500" cy="190500"/>
            </a:xfrm>
            <a:custGeom>
              <a:avLst/>
              <a:gdLst>
                <a:gd name="T0" fmla="*/ 190340 w 190500"/>
                <a:gd name="T1" fmla="*/ 0 h 190500"/>
                <a:gd name="T2" fmla="*/ 0 w 190500"/>
                <a:gd name="T3" fmla="*/ 190340 h 190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0500" h="190500">
                  <a:moveTo>
                    <a:pt x="190340" y="0"/>
                  </a:moveTo>
                  <a:lnTo>
                    <a:pt x="0" y="19034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5"/>
            <p:cNvSpPr>
              <a:spLocks/>
            </p:cNvSpPr>
            <p:nvPr/>
          </p:nvSpPr>
          <p:spPr bwMode="auto">
            <a:xfrm>
              <a:off x="15909045" y="2624847"/>
              <a:ext cx="347345" cy="347345"/>
            </a:xfrm>
            <a:custGeom>
              <a:avLst/>
              <a:gdLst>
                <a:gd name="T0" fmla="*/ 346955 w 347344"/>
                <a:gd name="T1" fmla="*/ 0 h 347344"/>
                <a:gd name="T2" fmla="*/ 0 w 347344"/>
                <a:gd name="T3" fmla="*/ 346955 h 3473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7344" h="347344">
                  <a:moveTo>
                    <a:pt x="346953" y="0"/>
                  </a:moveTo>
                  <a:lnTo>
                    <a:pt x="0" y="34695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6"/>
            <p:cNvSpPr>
              <a:spLocks/>
            </p:cNvSpPr>
            <p:nvPr/>
          </p:nvSpPr>
          <p:spPr bwMode="auto">
            <a:xfrm>
              <a:off x="15752395" y="2468195"/>
              <a:ext cx="504190" cy="504190"/>
            </a:xfrm>
            <a:custGeom>
              <a:avLst/>
              <a:gdLst>
                <a:gd name="T0" fmla="*/ 503604 w 504190"/>
                <a:gd name="T1" fmla="*/ 0 h 504189"/>
                <a:gd name="T2" fmla="*/ 0 w 504190"/>
                <a:gd name="T3" fmla="*/ 503606 h 504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04190" h="504189">
                  <a:moveTo>
                    <a:pt x="503604" y="0"/>
                  </a:moveTo>
                  <a:lnTo>
                    <a:pt x="0" y="50360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7"/>
            <p:cNvSpPr>
              <a:spLocks/>
            </p:cNvSpPr>
            <p:nvPr/>
          </p:nvSpPr>
          <p:spPr bwMode="auto">
            <a:xfrm>
              <a:off x="15595840" y="2311641"/>
              <a:ext cx="660400" cy="660400"/>
            </a:xfrm>
            <a:custGeom>
              <a:avLst/>
              <a:gdLst>
                <a:gd name="T0" fmla="*/ 660159 w 660400"/>
                <a:gd name="T1" fmla="*/ 0 h 660400"/>
                <a:gd name="T2" fmla="*/ 0 w 660400"/>
                <a:gd name="T3" fmla="*/ 660158 h 6604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0400" h="660400">
                  <a:moveTo>
                    <a:pt x="660159" y="0"/>
                  </a:moveTo>
                  <a:lnTo>
                    <a:pt x="0" y="66015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7" name="object 8"/>
            <p:cNvSpPr>
              <a:spLocks/>
            </p:cNvSpPr>
            <p:nvPr/>
          </p:nvSpPr>
          <p:spPr bwMode="auto">
            <a:xfrm>
              <a:off x="15439186" y="2154987"/>
              <a:ext cx="817244" cy="817244"/>
            </a:xfrm>
            <a:custGeom>
              <a:avLst/>
              <a:gdLst>
                <a:gd name="T0" fmla="*/ 816813 w 817244"/>
                <a:gd name="T1" fmla="*/ 0 h 817244"/>
                <a:gd name="T2" fmla="*/ 0 w 817244"/>
                <a:gd name="T3" fmla="*/ 816812 h 8172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7244" h="817244">
                  <a:moveTo>
                    <a:pt x="816813" y="0"/>
                  </a:moveTo>
                  <a:lnTo>
                    <a:pt x="0" y="81681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9"/>
            <p:cNvSpPr>
              <a:spLocks/>
            </p:cNvSpPr>
            <p:nvPr/>
          </p:nvSpPr>
          <p:spPr bwMode="auto">
            <a:xfrm>
              <a:off x="15282541" y="1998340"/>
              <a:ext cx="973455" cy="973455"/>
            </a:xfrm>
            <a:custGeom>
              <a:avLst/>
              <a:gdLst>
                <a:gd name="T0" fmla="*/ 973458 w 973455"/>
                <a:gd name="T1" fmla="*/ 0 h 973455"/>
                <a:gd name="T2" fmla="*/ 0 w 973455"/>
                <a:gd name="T3" fmla="*/ 973459 h 9734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973455" h="973455">
                  <a:moveTo>
                    <a:pt x="973458" y="0"/>
                  </a:moveTo>
                  <a:lnTo>
                    <a:pt x="0" y="97345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0"/>
            <p:cNvSpPr>
              <a:spLocks/>
            </p:cNvSpPr>
            <p:nvPr/>
          </p:nvSpPr>
          <p:spPr bwMode="auto">
            <a:xfrm>
              <a:off x="15125923" y="1841724"/>
              <a:ext cx="1130300" cy="1130300"/>
            </a:xfrm>
            <a:custGeom>
              <a:avLst/>
              <a:gdLst>
                <a:gd name="T0" fmla="*/ 1130076 w 1130300"/>
                <a:gd name="T1" fmla="*/ 0 h 1130300"/>
                <a:gd name="T2" fmla="*/ 0 w 1130300"/>
                <a:gd name="T3" fmla="*/ 1130074 h 11303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30300" h="1130300">
                  <a:moveTo>
                    <a:pt x="1130076" y="0"/>
                  </a:moveTo>
                  <a:lnTo>
                    <a:pt x="0" y="113007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1" name="object 11"/>
            <p:cNvSpPr>
              <a:spLocks/>
            </p:cNvSpPr>
            <p:nvPr/>
          </p:nvSpPr>
          <p:spPr bwMode="auto">
            <a:xfrm>
              <a:off x="14969335" y="1685134"/>
              <a:ext cx="1287145" cy="1287145"/>
            </a:xfrm>
            <a:custGeom>
              <a:avLst/>
              <a:gdLst>
                <a:gd name="T0" fmla="*/ 1286666 w 1287144"/>
                <a:gd name="T1" fmla="*/ 0 h 1287145"/>
                <a:gd name="T2" fmla="*/ 0 w 1287144"/>
                <a:gd name="T3" fmla="*/ 1286665 h 12871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87144" h="1287145">
                  <a:moveTo>
                    <a:pt x="1286664" y="0"/>
                  </a:moveTo>
                  <a:lnTo>
                    <a:pt x="0" y="128666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2"/>
            <p:cNvSpPr>
              <a:spLocks/>
            </p:cNvSpPr>
            <p:nvPr/>
          </p:nvSpPr>
          <p:spPr bwMode="auto">
            <a:xfrm>
              <a:off x="14812729" y="1528529"/>
              <a:ext cx="1443355" cy="1443355"/>
            </a:xfrm>
            <a:custGeom>
              <a:avLst/>
              <a:gdLst>
                <a:gd name="T0" fmla="*/ 1443270 w 1443355"/>
                <a:gd name="T1" fmla="*/ 0 h 1443355"/>
                <a:gd name="T2" fmla="*/ 0 w 1443355"/>
                <a:gd name="T3" fmla="*/ 1443270 h 14433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43355" h="1443355">
                  <a:moveTo>
                    <a:pt x="1443270" y="0"/>
                  </a:moveTo>
                  <a:lnTo>
                    <a:pt x="0" y="14432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3"/>
            <p:cNvSpPr>
              <a:spLocks/>
            </p:cNvSpPr>
            <p:nvPr/>
          </p:nvSpPr>
          <p:spPr bwMode="auto">
            <a:xfrm>
              <a:off x="14656068" y="1371869"/>
              <a:ext cx="1600200" cy="1600200"/>
            </a:xfrm>
            <a:custGeom>
              <a:avLst/>
              <a:gdLst>
                <a:gd name="T0" fmla="*/ 1599931 w 1600200"/>
                <a:gd name="T1" fmla="*/ 0 h 1600200"/>
                <a:gd name="T2" fmla="*/ 0 w 1600200"/>
                <a:gd name="T3" fmla="*/ 1599930 h 16002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00200" h="1600200">
                  <a:moveTo>
                    <a:pt x="1599931" y="0"/>
                  </a:moveTo>
                  <a:lnTo>
                    <a:pt x="0" y="159993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object 14"/>
            <p:cNvSpPr>
              <a:spLocks/>
            </p:cNvSpPr>
            <p:nvPr/>
          </p:nvSpPr>
          <p:spPr bwMode="auto">
            <a:xfrm>
              <a:off x="14499403" y="1215200"/>
              <a:ext cx="1757045" cy="1757045"/>
            </a:xfrm>
            <a:custGeom>
              <a:avLst/>
              <a:gdLst>
                <a:gd name="T0" fmla="*/ 1756598 w 1757044"/>
                <a:gd name="T1" fmla="*/ 0 h 1757045"/>
                <a:gd name="T2" fmla="*/ 0 w 1757044"/>
                <a:gd name="T3" fmla="*/ 1756599 h 17570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57044" h="1757045">
                  <a:moveTo>
                    <a:pt x="1756596" y="0"/>
                  </a:moveTo>
                  <a:lnTo>
                    <a:pt x="0" y="17565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5"/>
            <p:cNvSpPr>
              <a:spLocks/>
            </p:cNvSpPr>
            <p:nvPr/>
          </p:nvSpPr>
          <p:spPr bwMode="auto">
            <a:xfrm>
              <a:off x="14342822" y="1058620"/>
              <a:ext cx="1913255" cy="1913255"/>
            </a:xfrm>
            <a:custGeom>
              <a:avLst/>
              <a:gdLst>
                <a:gd name="T0" fmla="*/ 1913177 w 1913255"/>
                <a:gd name="T1" fmla="*/ 0 h 1913255"/>
                <a:gd name="T2" fmla="*/ 0 w 1913255"/>
                <a:gd name="T3" fmla="*/ 1913179 h 19132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13255" h="1913255">
                  <a:moveTo>
                    <a:pt x="1913177" y="0"/>
                  </a:moveTo>
                  <a:lnTo>
                    <a:pt x="0" y="191317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6"/>
            <p:cNvSpPr>
              <a:spLocks/>
            </p:cNvSpPr>
            <p:nvPr/>
          </p:nvSpPr>
          <p:spPr bwMode="auto">
            <a:xfrm>
              <a:off x="14186188" y="901988"/>
              <a:ext cx="2070100" cy="2070100"/>
            </a:xfrm>
            <a:custGeom>
              <a:avLst/>
              <a:gdLst>
                <a:gd name="T0" fmla="*/ 2069811 w 2070100"/>
                <a:gd name="T1" fmla="*/ 0 h 2070100"/>
                <a:gd name="T2" fmla="*/ 0 w 2070100"/>
                <a:gd name="T3" fmla="*/ 2069811 h 20701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070100" h="2070100">
                  <a:moveTo>
                    <a:pt x="2069811" y="0"/>
                  </a:moveTo>
                  <a:lnTo>
                    <a:pt x="0" y="206981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object 17"/>
            <p:cNvSpPr>
              <a:spLocks/>
            </p:cNvSpPr>
            <p:nvPr/>
          </p:nvSpPr>
          <p:spPr bwMode="auto">
            <a:xfrm>
              <a:off x="14029552" y="745355"/>
              <a:ext cx="2226945" cy="2226945"/>
            </a:xfrm>
            <a:custGeom>
              <a:avLst/>
              <a:gdLst>
                <a:gd name="T0" fmla="*/ 2226447 w 2226944"/>
                <a:gd name="T1" fmla="*/ 0 h 2226945"/>
                <a:gd name="T2" fmla="*/ 0 w 2226944"/>
                <a:gd name="T3" fmla="*/ 2226444 h 22269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6944" h="2226945">
                  <a:moveTo>
                    <a:pt x="2226445" y="0"/>
                  </a:moveTo>
                  <a:lnTo>
                    <a:pt x="0" y="222644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object 18"/>
            <p:cNvSpPr>
              <a:spLocks/>
            </p:cNvSpPr>
            <p:nvPr/>
          </p:nvSpPr>
          <p:spPr bwMode="auto">
            <a:xfrm>
              <a:off x="13872909" y="588708"/>
              <a:ext cx="2383155" cy="2383155"/>
            </a:xfrm>
            <a:custGeom>
              <a:avLst/>
              <a:gdLst>
                <a:gd name="T0" fmla="*/ 2383089 w 2383155"/>
                <a:gd name="T1" fmla="*/ 0 h 2383155"/>
                <a:gd name="T2" fmla="*/ 0 w 2383155"/>
                <a:gd name="T3" fmla="*/ 2383091 h 23831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383155" h="2383155">
                  <a:moveTo>
                    <a:pt x="2383089" y="0"/>
                  </a:moveTo>
                  <a:lnTo>
                    <a:pt x="0" y="238309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object 19"/>
            <p:cNvSpPr>
              <a:spLocks/>
            </p:cNvSpPr>
            <p:nvPr/>
          </p:nvSpPr>
          <p:spPr bwMode="auto">
            <a:xfrm>
              <a:off x="13716350" y="432152"/>
              <a:ext cx="2540000" cy="2540000"/>
            </a:xfrm>
            <a:custGeom>
              <a:avLst/>
              <a:gdLst>
                <a:gd name="T0" fmla="*/ 2539648 w 2540000"/>
                <a:gd name="T1" fmla="*/ 0 h 2540000"/>
                <a:gd name="T2" fmla="*/ 0 w 2540000"/>
                <a:gd name="T3" fmla="*/ 2539646 h 254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40000" h="2540000">
                  <a:moveTo>
                    <a:pt x="2539648" y="0"/>
                  </a:moveTo>
                  <a:lnTo>
                    <a:pt x="0" y="253964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20"/>
            <p:cNvSpPr>
              <a:spLocks/>
            </p:cNvSpPr>
            <p:nvPr/>
          </p:nvSpPr>
          <p:spPr bwMode="auto">
            <a:xfrm>
              <a:off x="13559705" y="275502"/>
              <a:ext cx="2696845" cy="2696845"/>
            </a:xfrm>
            <a:custGeom>
              <a:avLst/>
              <a:gdLst>
                <a:gd name="T0" fmla="*/ 2696297 w 2696844"/>
                <a:gd name="T1" fmla="*/ 0 h 2696845"/>
                <a:gd name="T2" fmla="*/ 0 w 2696844"/>
                <a:gd name="T3" fmla="*/ 2696297 h 26968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96844" h="2696845">
                  <a:moveTo>
                    <a:pt x="2696295" y="0"/>
                  </a:moveTo>
                  <a:lnTo>
                    <a:pt x="0" y="2696297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21"/>
            <p:cNvSpPr>
              <a:spLocks/>
            </p:cNvSpPr>
            <p:nvPr/>
          </p:nvSpPr>
          <p:spPr bwMode="auto">
            <a:xfrm>
              <a:off x="13403087" y="118892"/>
              <a:ext cx="2853055" cy="2853055"/>
            </a:xfrm>
            <a:custGeom>
              <a:avLst/>
              <a:gdLst>
                <a:gd name="T0" fmla="*/ 2852912 w 2853055"/>
                <a:gd name="T1" fmla="*/ 0 h 2853055"/>
                <a:gd name="T2" fmla="*/ 0 w 2853055"/>
                <a:gd name="T3" fmla="*/ 2852907 h 285305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853055" h="2853055">
                  <a:moveTo>
                    <a:pt x="2852912" y="0"/>
                  </a:moveTo>
                  <a:lnTo>
                    <a:pt x="0" y="2852907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22"/>
            <p:cNvSpPr>
              <a:spLocks/>
            </p:cNvSpPr>
            <p:nvPr/>
          </p:nvSpPr>
          <p:spPr bwMode="auto">
            <a:xfrm>
              <a:off x="1324639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23"/>
            <p:cNvSpPr>
              <a:spLocks/>
            </p:cNvSpPr>
            <p:nvPr/>
          </p:nvSpPr>
          <p:spPr bwMode="auto">
            <a:xfrm>
              <a:off x="13089878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24"/>
            <p:cNvSpPr>
              <a:spLocks/>
            </p:cNvSpPr>
            <p:nvPr/>
          </p:nvSpPr>
          <p:spPr bwMode="auto">
            <a:xfrm>
              <a:off x="12933233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object 25"/>
            <p:cNvSpPr>
              <a:spLocks/>
            </p:cNvSpPr>
            <p:nvPr/>
          </p:nvSpPr>
          <p:spPr bwMode="auto">
            <a:xfrm>
              <a:off x="1277656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object 26"/>
            <p:cNvSpPr>
              <a:spLocks/>
            </p:cNvSpPr>
            <p:nvPr/>
          </p:nvSpPr>
          <p:spPr bwMode="auto">
            <a:xfrm>
              <a:off x="12620023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object 27"/>
            <p:cNvSpPr>
              <a:spLocks/>
            </p:cNvSpPr>
            <p:nvPr/>
          </p:nvSpPr>
          <p:spPr bwMode="auto">
            <a:xfrm>
              <a:off x="12463362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object 28"/>
            <p:cNvSpPr>
              <a:spLocks/>
            </p:cNvSpPr>
            <p:nvPr/>
          </p:nvSpPr>
          <p:spPr bwMode="auto">
            <a:xfrm>
              <a:off x="12306724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9" name="object 29"/>
            <p:cNvSpPr>
              <a:spLocks/>
            </p:cNvSpPr>
            <p:nvPr/>
          </p:nvSpPr>
          <p:spPr bwMode="auto">
            <a:xfrm>
              <a:off x="1215010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object 30"/>
            <p:cNvSpPr>
              <a:spLocks/>
            </p:cNvSpPr>
            <p:nvPr/>
          </p:nvSpPr>
          <p:spPr bwMode="auto">
            <a:xfrm>
              <a:off x="1199351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object 31"/>
            <p:cNvSpPr>
              <a:spLocks/>
            </p:cNvSpPr>
            <p:nvPr/>
          </p:nvSpPr>
          <p:spPr bwMode="auto">
            <a:xfrm>
              <a:off x="1183686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object 32"/>
            <p:cNvSpPr>
              <a:spLocks/>
            </p:cNvSpPr>
            <p:nvPr/>
          </p:nvSpPr>
          <p:spPr bwMode="auto">
            <a:xfrm>
              <a:off x="11680245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3" name="object 33"/>
            <p:cNvSpPr>
              <a:spLocks/>
            </p:cNvSpPr>
            <p:nvPr/>
          </p:nvSpPr>
          <p:spPr bwMode="auto">
            <a:xfrm>
              <a:off x="1152366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4" name="object 34"/>
            <p:cNvSpPr>
              <a:spLocks/>
            </p:cNvSpPr>
            <p:nvPr/>
          </p:nvSpPr>
          <p:spPr bwMode="auto">
            <a:xfrm>
              <a:off x="1136704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5" name="object 35"/>
            <p:cNvSpPr>
              <a:spLocks/>
            </p:cNvSpPr>
            <p:nvPr/>
          </p:nvSpPr>
          <p:spPr bwMode="auto">
            <a:xfrm>
              <a:off x="1121035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6" name="object 36"/>
            <p:cNvSpPr>
              <a:spLocks/>
            </p:cNvSpPr>
            <p:nvPr/>
          </p:nvSpPr>
          <p:spPr bwMode="auto">
            <a:xfrm>
              <a:off x="1105374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7" name="object 37"/>
            <p:cNvSpPr>
              <a:spLocks/>
            </p:cNvSpPr>
            <p:nvPr/>
          </p:nvSpPr>
          <p:spPr bwMode="auto">
            <a:xfrm>
              <a:off x="10897179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38"/>
            <p:cNvSpPr>
              <a:spLocks/>
            </p:cNvSpPr>
            <p:nvPr/>
          </p:nvSpPr>
          <p:spPr bwMode="auto">
            <a:xfrm>
              <a:off x="10740519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39"/>
            <p:cNvSpPr>
              <a:spLocks/>
            </p:cNvSpPr>
            <p:nvPr/>
          </p:nvSpPr>
          <p:spPr bwMode="auto">
            <a:xfrm>
              <a:off x="10583884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40"/>
            <p:cNvSpPr>
              <a:spLocks/>
            </p:cNvSpPr>
            <p:nvPr/>
          </p:nvSpPr>
          <p:spPr bwMode="auto">
            <a:xfrm>
              <a:off x="1042723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41"/>
            <p:cNvSpPr>
              <a:spLocks/>
            </p:cNvSpPr>
            <p:nvPr/>
          </p:nvSpPr>
          <p:spPr bwMode="auto">
            <a:xfrm>
              <a:off x="1027063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42"/>
            <p:cNvSpPr>
              <a:spLocks/>
            </p:cNvSpPr>
            <p:nvPr/>
          </p:nvSpPr>
          <p:spPr bwMode="auto">
            <a:xfrm>
              <a:off x="1011403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43"/>
            <p:cNvSpPr>
              <a:spLocks/>
            </p:cNvSpPr>
            <p:nvPr/>
          </p:nvSpPr>
          <p:spPr bwMode="auto">
            <a:xfrm>
              <a:off x="9957417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44"/>
            <p:cNvSpPr>
              <a:spLocks/>
            </p:cNvSpPr>
            <p:nvPr/>
          </p:nvSpPr>
          <p:spPr bwMode="auto">
            <a:xfrm>
              <a:off x="980076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45"/>
            <p:cNvSpPr>
              <a:spLocks/>
            </p:cNvSpPr>
            <p:nvPr/>
          </p:nvSpPr>
          <p:spPr bwMode="auto">
            <a:xfrm>
              <a:off x="964414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46"/>
            <p:cNvSpPr>
              <a:spLocks/>
            </p:cNvSpPr>
            <p:nvPr/>
          </p:nvSpPr>
          <p:spPr bwMode="auto">
            <a:xfrm>
              <a:off x="948751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47"/>
            <p:cNvSpPr>
              <a:spLocks/>
            </p:cNvSpPr>
            <p:nvPr/>
          </p:nvSpPr>
          <p:spPr bwMode="auto">
            <a:xfrm>
              <a:off x="933091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48"/>
            <p:cNvSpPr>
              <a:spLocks/>
            </p:cNvSpPr>
            <p:nvPr/>
          </p:nvSpPr>
          <p:spPr bwMode="auto">
            <a:xfrm>
              <a:off x="917425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49"/>
            <p:cNvSpPr>
              <a:spLocks/>
            </p:cNvSpPr>
            <p:nvPr/>
          </p:nvSpPr>
          <p:spPr bwMode="auto">
            <a:xfrm>
              <a:off x="9017648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0" name="object 50"/>
            <p:cNvSpPr>
              <a:spLocks/>
            </p:cNvSpPr>
            <p:nvPr/>
          </p:nvSpPr>
          <p:spPr bwMode="auto">
            <a:xfrm>
              <a:off x="8861048" y="0"/>
              <a:ext cx="2971800" cy="2971800"/>
            </a:xfrm>
            <a:custGeom>
              <a:avLst/>
              <a:gdLst>
                <a:gd name="T0" fmla="*/ 2971799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9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1" name="object 51"/>
            <p:cNvSpPr>
              <a:spLocks/>
            </p:cNvSpPr>
            <p:nvPr/>
          </p:nvSpPr>
          <p:spPr bwMode="auto">
            <a:xfrm>
              <a:off x="870440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2" name="object 52"/>
            <p:cNvSpPr>
              <a:spLocks/>
            </p:cNvSpPr>
            <p:nvPr/>
          </p:nvSpPr>
          <p:spPr bwMode="auto">
            <a:xfrm>
              <a:off x="854778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3" name="object 53"/>
            <p:cNvSpPr>
              <a:spLocks/>
            </p:cNvSpPr>
            <p:nvPr/>
          </p:nvSpPr>
          <p:spPr bwMode="auto">
            <a:xfrm>
              <a:off x="839119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4" name="object 54"/>
            <p:cNvSpPr>
              <a:spLocks/>
            </p:cNvSpPr>
            <p:nvPr/>
          </p:nvSpPr>
          <p:spPr bwMode="auto">
            <a:xfrm>
              <a:off x="823457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5" name="object 55"/>
            <p:cNvSpPr>
              <a:spLocks/>
            </p:cNvSpPr>
            <p:nvPr/>
          </p:nvSpPr>
          <p:spPr bwMode="auto">
            <a:xfrm>
              <a:off x="8077921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6" name="object 56"/>
            <p:cNvSpPr>
              <a:spLocks/>
            </p:cNvSpPr>
            <p:nvPr/>
          </p:nvSpPr>
          <p:spPr bwMode="auto">
            <a:xfrm>
              <a:off x="792128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7" name="object 57"/>
            <p:cNvSpPr>
              <a:spLocks/>
            </p:cNvSpPr>
            <p:nvPr/>
          </p:nvSpPr>
          <p:spPr bwMode="auto">
            <a:xfrm>
              <a:off x="776468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8" name="object 58"/>
            <p:cNvSpPr>
              <a:spLocks/>
            </p:cNvSpPr>
            <p:nvPr/>
          </p:nvSpPr>
          <p:spPr bwMode="auto">
            <a:xfrm>
              <a:off x="760807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69" name="object 59"/>
            <p:cNvSpPr>
              <a:spLocks/>
            </p:cNvSpPr>
            <p:nvPr/>
          </p:nvSpPr>
          <p:spPr bwMode="auto">
            <a:xfrm>
              <a:off x="745145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0" name="object 60"/>
            <p:cNvSpPr>
              <a:spLocks/>
            </p:cNvSpPr>
            <p:nvPr/>
          </p:nvSpPr>
          <p:spPr bwMode="auto">
            <a:xfrm>
              <a:off x="729480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1" name="object 61"/>
            <p:cNvSpPr>
              <a:spLocks/>
            </p:cNvSpPr>
            <p:nvPr/>
          </p:nvSpPr>
          <p:spPr bwMode="auto">
            <a:xfrm>
              <a:off x="713814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2" name="object 62"/>
            <p:cNvSpPr>
              <a:spLocks/>
            </p:cNvSpPr>
            <p:nvPr/>
          </p:nvSpPr>
          <p:spPr bwMode="auto">
            <a:xfrm>
              <a:off x="698160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3" name="object 63"/>
            <p:cNvSpPr>
              <a:spLocks/>
            </p:cNvSpPr>
            <p:nvPr/>
          </p:nvSpPr>
          <p:spPr bwMode="auto">
            <a:xfrm>
              <a:off x="6824941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4" name="object 64"/>
            <p:cNvSpPr>
              <a:spLocks/>
            </p:cNvSpPr>
            <p:nvPr/>
          </p:nvSpPr>
          <p:spPr bwMode="auto">
            <a:xfrm>
              <a:off x="6668296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5" name="object 65"/>
            <p:cNvSpPr>
              <a:spLocks/>
            </p:cNvSpPr>
            <p:nvPr/>
          </p:nvSpPr>
          <p:spPr bwMode="auto">
            <a:xfrm>
              <a:off x="651165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6" name="object 66"/>
            <p:cNvSpPr>
              <a:spLocks/>
            </p:cNvSpPr>
            <p:nvPr/>
          </p:nvSpPr>
          <p:spPr bwMode="auto">
            <a:xfrm>
              <a:off x="635508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7" name="object 67"/>
            <p:cNvSpPr>
              <a:spLocks/>
            </p:cNvSpPr>
            <p:nvPr/>
          </p:nvSpPr>
          <p:spPr bwMode="auto">
            <a:xfrm>
              <a:off x="619844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8" name="object 68"/>
            <p:cNvSpPr>
              <a:spLocks/>
            </p:cNvSpPr>
            <p:nvPr/>
          </p:nvSpPr>
          <p:spPr bwMode="auto">
            <a:xfrm>
              <a:off x="6041816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79" name="object 69"/>
            <p:cNvSpPr>
              <a:spLocks/>
            </p:cNvSpPr>
            <p:nvPr/>
          </p:nvSpPr>
          <p:spPr bwMode="auto">
            <a:xfrm>
              <a:off x="5885137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0" name="object 70"/>
            <p:cNvSpPr>
              <a:spLocks/>
            </p:cNvSpPr>
            <p:nvPr/>
          </p:nvSpPr>
          <p:spPr bwMode="auto">
            <a:xfrm>
              <a:off x="5728609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1" name="object 71"/>
            <p:cNvSpPr>
              <a:spLocks/>
            </p:cNvSpPr>
            <p:nvPr/>
          </p:nvSpPr>
          <p:spPr bwMode="auto">
            <a:xfrm>
              <a:off x="5571931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2" name="object 72"/>
            <p:cNvSpPr>
              <a:spLocks/>
            </p:cNvSpPr>
            <p:nvPr/>
          </p:nvSpPr>
          <p:spPr bwMode="auto">
            <a:xfrm>
              <a:off x="541532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3" name="object 73"/>
            <p:cNvSpPr>
              <a:spLocks/>
            </p:cNvSpPr>
            <p:nvPr/>
          </p:nvSpPr>
          <p:spPr bwMode="auto">
            <a:xfrm>
              <a:off x="5258667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4" name="object 74"/>
            <p:cNvSpPr>
              <a:spLocks/>
            </p:cNvSpPr>
            <p:nvPr/>
          </p:nvSpPr>
          <p:spPr bwMode="auto">
            <a:xfrm>
              <a:off x="510210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5" name="object 75"/>
            <p:cNvSpPr>
              <a:spLocks/>
            </p:cNvSpPr>
            <p:nvPr/>
          </p:nvSpPr>
          <p:spPr bwMode="auto">
            <a:xfrm>
              <a:off x="4945460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6" name="object 76"/>
            <p:cNvSpPr>
              <a:spLocks/>
            </p:cNvSpPr>
            <p:nvPr/>
          </p:nvSpPr>
          <p:spPr bwMode="auto">
            <a:xfrm>
              <a:off x="478881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7" name="object 77"/>
            <p:cNvSpPr>
              <a:spLocks/>
            </p:cNvSpPr>
            <p:nvPr/>
          </p:nvSpPr>
          <p:spPr bwMode="auto">
            <a:xfrm>
              <a:off x="4632194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8" name="object 78"/>
            <p:cNvSpPr>
              <a:spLocks/>
            </p:cNvSpPr>
            <p:nvPr/>
          </p:nvSpPr>
          <p:spPr bwMode="auto">
            <a:xfrm>
              <a:off x="447560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89" name="object 79"/>
            <p:cNvSpPr>
              <a:spLocks/>
            </p:cNvSpPr>
            <p:nvPr/>
          </p:nvSpPr>
          <p:spPr bwMode="auto">
            <a:xfrm>
              <a:off x="431898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0" name="object 80"/>
            <p:cNvSpPr>
              <a:spLocks/>
            </p:cNvSpPr>
            <p:nvPr/>
          </p:nvSpPr>
          <p:spPr bwMode="auto">
            <a:xfrm>
              <a:off x="4162360" y="0"/>
              <a:ext cx="2971800" cy="2971800"/>
            </a:xfrm>
            <a:custGeom>
              <a:avLst/>
              <a:gdLst>
                <a:gd name="T0" fmla="*/ 2971795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5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1" name="object 81"/>
            <p:cNvSpPr>
              <a:spLocks/>
            </p:cNvSpPr>
            <p:nvPr/>
          </p:nvSpPr>
          <p:spPr bwMode="auto">
            <a:xfrm>
              <a:off x="400569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2" name="object 82"/>
            <p:cNvSpPr>
              <a:spLocks/>
            </p:cNvSpPr>
            <p:nvPr/>
          </p:nvSpPr>
          <p:spPr bwMode="auto">
            <a:xfrm>
              <a:off x="3849098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3" name="object 83"/>
            <p:cNvSpPr>
              <a:spLocks/>
            </p:cNvSpPr>
            <p:nvPr/>
          </p:nvSpPr>
          <p:spPr bwMode="auto">
            <a:xfrm>
              <a:off x="3692482" y="0"/>
              <a:ext cx="2971800" cy="2971800"/>
            </a:xfrm>
            <a:custGeom>
              <a:avLst/>
              <a:gdLst>
                <a:gd name="T0" fmla="*/ 2971799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9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4" name="object 84"/>
            <p:cNvSpPr>
              <a:spLocks/>
            </p:cNvSpPr>
            <p:nvPr/>
          </p:nvSpPr>
          <p:spPr bwMode="auto">
            <a:xfrm>
              <a:off x="3535829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5" name="object 85"/>
            <p:cNvSpPr>
              <a:spLocks/>
            </p:cNvSpPr>
            <p:nvPr/>
          </p:nvSpPr>
          <p:spPr bwMode="auto">
            <a:xfrm>
              <a:off x="337921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6" name="object 86"/>
            <p:cNvSpPr>
              <a:spLocks/>
            </p:cNvSpPr>
            <p:nvPr/>
          </p:nvSpPr>
          <p:spPr bwMode="auto">
            <a:xfrm>
              <a:off x="3222622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7" name="object 87"/>
            <p:cNvSpPr>
              <a:spLocks/>
            </p:cNvSpPr>
            <p:nvPr/>
          </p:nvSpPr>
          <p:spPr bwMode="auto">
            <a:xfrm>
              <a:off x="3065976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8" name="object 88"/>
            <p:cNvSpPr>
              <a:spLocks/>
            </p:cNvSpPr>
            <p:nvPr/>
          </p:nvSpPr>
          <p:spPr bwMode="auto">
            <a:xfrm>
              <a:off x="2909355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99" name="object 89"/>
            <p:cNvSpPr>
              <a:spLocks/>
            </p:cNvSpPr>
            <p:nvPr/>
          </p:nvSpPr>
          <p:spPr bwMode="auto">
            <a:xfrm>
              <a:off x="2752701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0" name="object 90"/>
            <p:cNvSpPr>
              <a:spLocks/>
            </p:cNvSpPr>
            <p:nvPr/>
          </p:nvSpPr>
          <p:spPr bwMode="auto">
            <a:xfrm>
              <a:off x="2596149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1" name="object 91"/>
            <p:cNvSpPr>
              <a:spLocks/>
            </p:cNvSpPr>
            <p:nvPr/>
          </p:nvSpPr>
          <p:spPr bwMode="auto">
            <a:xfrm>
              <a:off x="2439498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2" name="object 92"/>
            <p:cNvSpPr>
              <a:spLocks/>
            </p:cNvSpPr>
            <p:nvPr/>
          </p:nvSpPr>
          <p:spPr bwMode="auto">
            <a:xfrm>
              <a:off x="228286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3" name="object 93"/>
            <p:cNvSpPr>
              <a:spLocks/>
            </p:cNvSpPr>
            <p:nvPr/>
          </p:nvSpPr>
          <p:spPr bwMode="auto">
            <a:xfrm>
              <a:off x="2126228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4" name="object 94"/>
            <p:cNvSpPr>
              <a:spLocks/>
            </p:cNvSpPr>
            <p:nvPr/>
          </p:nvSpPr>
          <p:spPr bwMode="auto">
            <a:xfrm>
              <a:off x="1969652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5" name="object 95"/>
            <p:cNvSpPr>
              <a:spLocks/>
            </p:cNvSpPr>
            <p:nvPr/>
          </p:nvSpPr>
          <p:spPr bwMode="auto">
            <a:xfrm>
              <a:off x="1813023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6" name="object 96"/>
            <p:cNvSpPr>
              <a:spLocks/>
            </p:cNvSpPr>
            <p:nvPr/>
          </p:nvSpPr>
          <p:spPr bwMode="auto">
            <a:xfrm>
              <a:off x="1656380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7" name="object 97"/>
            <p:cNvSpPr>
              <a:spLocks/>
            </p:cNvSpPr>
            <p:nvPr/>
          </p:nvSpPr>
          <p:spPr bwMode="auto">
            <a:xfrm>
              <a:off x="149972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8" name="object 98"/>
            <p:cNvSpPr>
              <a:spLocks/>
            </p:cNvSpPr>
            <p:nvPr/>
          </p:nvSpPr>
          <p:spPr bwMode="auto">
            <a:xfrm>
              <a:off x="1343140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09" name="object 99"/>
            <p:cNvSpPr>
              <a:spLocks/>
            </p:cNvSpPr>
            <p:nvPr/>
          </p:nvSpPr>
          <p:spPr bwMode="auto">
            <a:xfrm>
              <a:off x="1186502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0" name="object 100"/>
            <p:cNvSpPr>
              <a:spLocks/>
            </p:cNvSpPr>
            <p:nvPr/>
          </p:nvSpPr>
          <p:spPr bwMode="auto">
            <a:xfrm>
              <a:off x="1029875" y="0"/>
              <a:ext cx="2971800" cy="2971800"/>
            </a:xfrm>
            <a:custGeom>
              <a:avLst/>
              <a:gdLst>
                <a:gd name="T0" fmla="*/ 2971800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0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1" name="object 101"/>
            <p:cNvSpPr>
              <a:spLocks/>
            </p:cNvSpPr>
            <p:nvPr/>
          </p:nvSpPr>
          <p:spPr bwMode="auto">
            <a:xfrm>
              <a:off x="873229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2" name="object 102"/>
            <p:cNvSpPr>
              <a:spLocks/>
            </p:cNvSpPr>
            <p:nvPr/>
          </p:nvSpPr>
          <p:spPr bwMode="auto">
            <a:xfrm>
              <a:off x="716657" y="0"/>
              <a:ext cx="2971800" cy="2971800"/>
            </a:xfrm>
            <a:custGeom>
              <a:avLst/>
              <a:gdLst>
                <a:gd name="T0" fmla="*/ 2971802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2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3" name="object 103"/>
            <p:cNvSpPr>
              <a:spLocks/>
            </p:cNvSpPr>
            <p:nvPr/>
          </p:nvSpPr>
          <p:spPr bwMode="auto">
            <a:xfrm>
              <a:off x="560023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4" name="object 104"/>
            <p:cNvSpPr>
              <a:spLocks/>
            </p:cNvSpPr>
            <p:nvPr/>
          </p:nvSpPr>
          <p:spPr bwMode="auto">
            <a:xfrm>
              <a:off x="403390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5" name="object 105"/>
            <p:cNvSpPr>
              <a:spLocks/>
            </p:cNvSpPr>
            <p:nvPr/>
          </p:nvSpPr>
          <p:spPr bwMode="auto">
            <a:xfrm>
              <a:off x="246714" y="0"/>
              <a:ext cx="2971800" cy="2971800"/>
            </a:xfrm>
            <a:custGeom>
              <a:avLst/>
              <a:gdLst>
                <a:gd name="T0" fmla="*/ 2971797 w 2971800"/>
                <a:gd name="T1" fmla="*/ 0 h 2971800"/>
                <a:gd name="T2" fmla="*/ 0 w 2971800"/>
                <a:gd name="T3" fmla="*/ 2971800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797" y="0"/>
                  </a:moveTo>
                  <a:lnTo>
                    <a:pt x="0" y="29718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6" name="object 106"/>
            <p:cNvSpPr>
              <a:spLocks/>
            </p:cNvSpPr>
            <p:nvPr/>
          </p:nvSpPr>
          <p:spPr bwMode="auto">
            <a:xfrm>
              <a:off x="90182" y="0"/>
              <a:ext cx="2971800" cy="2971800"/>
            </a:xfrm>
            <a:custGeom>
              <a:avLst/>
              <a:gdLst>
                <a:gd name="T0" fmla="*/ 2971804 w 2971800"/>
                <a:gd name="T1" fmla="*/ 0 h 2971800"/>
                <a:gd name="T2" fmla="*/ 0 w 2971800"/>
                <a:gd name="T3" fmla="*/ 2971799 h 29718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71800" h="2971800">
                  <a:moveTo>
                    <a:pt x="2971804" y="0"/>
                  </a:moveTo>
                  <a:lnTo>
                    <a:pt x="0" y="297179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7" name="object 107"/>
            <p:cNvSpPr>
              <a:spLocks/>
            </p:cNvSpPr>
            <p:nvPr/>
          </p:nvSpPr>
          <p:spPr bwMode="auto">
            <a:xfrm>
              <a:off x="0" y="0"/>
              <a:ext cx="2905760" cy="2905760"/>
            </a:xfrm>
            <a:custGeom>
              <a:avLst/>
              <a:gdLst>
                <a:gd name="T0" fmla="*/ 2905308 w 2905760"/>
                <a:gd name="T1" fmla="*/ 0 h 2905760"/>
                <a:gd name="T2" fmla="*/ 0 w 2905760"/>
                <a:gd name="T3" fmla="*/ 2905310 h 29057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05760" h="2905760">
                  <a:moveTo>
                    <a:pt x="2905308" y="0"/>
                  </a:moveTo>
                  <a:lnTo>
                    <a:pt x="0" y="290531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8" name="object 108"/>
            <p:cNvSpPr>
              <a:spLocks/>
            </p:cNvSpPr>
            <p:nvPr/>
          </p:nvSpPr>
          <p:spPr bwMode="auto">
            <a:xfrm>
              <a:off x="0" y="0"/>
              <a:ext cx="2748915" cy="2748915"/>
            </a:xfrm>
            <a:custGeom>
              <a:avLst/>
              <a:gdLst>
                <a:gd name="T0" fmla="*/ 2748680 w 2748915"/>
                <a:gd name="T1" fmla="*/ 0 h 2748915"/>
                <a:gd name="T2" fmla="*/ 0 w 2748915"/>
                <a:gd name="T3" fmla="*/ 2748683 h 27489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48915" h="2748915">
                  <a:moveTo>
                    <a:pt x="2748680" y="0"/>
                  </a:moveTo>
                  <a:lnTo>
                    <a:pt x="0" y="274868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19" name="object 109"/>
            <p:cNvSpPr>
              <a:spLocks/>
            </p:cNvSpPr>
            <p:nvPr/>
          </p:nvSpPr>
          <p:spPr bwMode="auto">
            <a:xfrm>
              <a:off x="0" y="0"/>
              <a:ext cx="2592070" cy="2592070"/>
            </a:xfrm>
            <a:custGeom>
              <a:avLst/>
              <a:gdLst>
                <a:gd name="T0" fmla="*/ 2592043 w 2592070"/>
                <a:gd name="T1" fmla="*/ 0 h 2592070"/>
                <a:gd name="T2" fmla="*/ 0 w 2592070"/>
                <a:gd name="T3" fmla="*/ 2592043 h 25920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92070" h="2592070">
                  <a:moveTo>
                    <a:pt x="2592043" y="0"/>
                  </a:moveTo>
                  <a:lnTo>
                    <a:pt x="0" y="259204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0" name="object 110"/>
            <p:cNvSpPr>
              <a:spLocks/>
            </p:cNvSpPr>
            <p:nvPr/>
          </p:nvSpPr>
          <p:spPr bwMode="auto">
            <a:xfrm>
              <a:off x="0" y="0"/>
              <a:ext cx="2435860" cy="2435860"/>
            </a:xfrm>
            <a:custGeom>
              <a:avLst/>
              <a:gdLst>
                <a:gd name="T0" fmla="*/ 2435470 w 2435860"/>
                <a:gd name="T1" fmla="*/ 0 h 2435860"/>
                <a:gd name="T2" fmla="*/ 0 w 2435860"/>
                <a:gd name="T3" fmla="*/ 2435472 h 24358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5860" h="2435860">
                  <a:moveTo>
                    <a:pt x="2435470" y="0"/>
                  </a:moveTo>
                  <a:lnTo>
                    <a:pt x="0" y="243547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1" name="object 111"/>
            <p:cNvSpPr>
              <a:spLocks/>
            </p:cNvSpPr>
            <p:nvPr/>
          </p:nvSpPr>
          <p:spPr bwMode="auto">
            <a:xfrm>
              <a:off x="0" y="0"/>
              <a:ext cx="2279015" cy="2279015"/>
            </a:xfrm>
            <a:custGeom>
              <a:avLst/>
              <a:gdLst>
                <a:gd name="T0" fmla="*/ 2278836 w 2279015"/>
                <a:gd name="T1" fmla="*/ 0 h 2279015"/>
                <a:gd name="T2" fmla="*/ 0 w 2279015"/>
                <a:gd name="T3" fmla="*/ 2278836 h 22790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79015" h="2279015">
                  <a:moveTo>
                    <a:pt x="2278836" y="0"/>
                  </a:moveTo>
                  <a:lnTo>
                    <a:pt x="0" y="227883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2" name="object 112"/>
            <p:cNvSpPr>
              <a:spLocks/>
            </p:cNvSpPr>
            <p:nvPr/>
          </p:nvSpPr>
          <p:spPr bwMode="auto">
            <a:xfrm>
              <a:off x="0" y="0"/>
              <a:ext cx="2122805" cy="2122805"/>
            </a:xfrm>
            <a:custGeom>
              <a:avLst/>
              <a:gdLst>
                <a:gd name="T0" fmla="*/ 2122190 w 2122805"/>
                <a:gd name="T1" fmla="*/ 0 h 2122805"/>
                <a:gd name="T2" fmla="*/ 0 w 2122805"/>
                <a:gd name="T3" fmla="*/ 2122192 h 21228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22805" h="2122805">
                  <a:moveTo>
                    <a:pt x="2122190" y="0"/>
                  </a:moveTo>
                  <a:lnTo>
                    <a:pt x="0" y="2122192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3" name="object 113"/>
            <p:cNvSpPr>
              <a:spLocks/>
            </p:cNvSpPr>
            <p:nvPr/>
          </p:nvSpPr>
          <p:spPr bwMode="auto">
            <a:xfrm>
              <a:off x="0" y="0"/>
              <a:ext cx="1965960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4" name="object 114"/>
            <p:cNvSpPr>
              <a:spLocks/>
            </p:cNvSpPr>
            <p:nvPr/>
          </p:nvSpPr>
          <p:spPr bwMode="auto">
            <a:xfrm>
              <a:off x="0" y="0"/>
              <a:ext cx="1809114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5" name="object 115"/>
            <p:cNvSpPr>
              <a:spLocks/>
            </p:cNvSpPr>
            <p:nvPr/>
          </p:nvSpPr>
          <p:spPr bwMode="auto">
            <a:xfrm>
              <a:off x="0" y="0"/>
              <a:ext cx="165290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6" name="object 116"/>
            <p:cNvSpPr>
              <a:spLocks/>
            </p:cNvSpPr>
            <p:nvPr/>
          </p:nvSpPr>
          <p:spPr bwMode="auto">
            <a:xfrm>
              <a:off x="0" y="0"/>
              <a:ext cx="1496060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7" name="object 117"/>
            <p:cNvSpPr>
              <a:spLocks/>
            </p:cNvSpPr>
            <p:nvPr/>
          </p:nvSpPr>
          <p:spPr bwMode="auto">
            <a:xfrm>
              <a:off x="0" y="0"/>
              <a:ext cx="1339215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8" name="object 118"/>
            <p:cNvSpPr>
              <a:spLocks/>
            </p:cNvSpPr>
            <p:nvPr/>
          </p:nvSpPr>
          <p:spPr bwMode="auto">
            <a:xfrm>
              <a:off x="0" y="0"/>
              <a:ext cx="1183005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9" name="object 119"/>
            <p:cNvSpPr>
              <a:spLocks/>
            </p:cNvSpPr>
            <p:nvPr/>
          </p:nvSpPr>
          <p:spPr bwMode="auto">
            <a:xfrm>
              <a:off x="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0" name="object 120"/>
            <p:cNvSpPr>
              <a:spLocks/>
            </p:cNvSpPr>
            <p:nvPr/>
          </p:nvSpPr>
          <p:spPr bwMode="auto">
            <a:xfrm>
              <a:off x="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1" name="object 121"/>
            <p:cNvSpPr>
              <a:spLocks/>
            </p:cNvSpPr>
            <p:nvPr/>
          </p:nvSpPr>
          <p:spPr bwMode="auto">
            <a:xfrm>
              <a:off x="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2" name="object 122"/>
            <p:cNvSpPr>
              <a:spLocks/>
            </p:cNvSpPr>
            <p:nvPr/>
          </p:nvSpPr>
          <p:spPr bwMode="auto">
            <a:xfrm>
              <a:off x="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3" name="object 123"/>
            <p:cNvSpPr>
              <a:spLocks/>
            </p:cNvSpPr>
            <p:nvPr/>
          </p:nvSpPr>
          <p:spPr bwMode="auto">
            <a:xfrm>
              <a:off x="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4" name="object 124"/>
            <p:cNvSpPr>
              <a:spLocks/>
            </p:cNvSpPr>
            <p:nvPr/>
          </p:nvSpPr>
          <p:spPr bwMode="auto">
            <a:xfrm>
              <a:off x="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5" name="object 125"/>
            <p:cNvSpPr>
              <a:spLocks/>
            </p:cNvSpPr>
            <p:nvPr/>
          </p:nvSpPr>
          <p:spPr bwMode="auto">
            <a:xfrm>
              <a:off x="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37" name="Freeform 136"/>
          <p:cNvSpPr/>
          <p:nvPr userDrawn="1"/>
        </p:nvSpPr>
        <p:spPr>
          <a:xfrm>
            <a:off x="2450" y="1"/>
            <a:ext cx="9141550" cy="6858003"/>
          </a:xfrm>
          <a:custGeom>
            <a:avLst/>
            <a:gdLst>
              <a:gd name="connsiteX0" fmla="*/ 1611883 w 9141550"/>
              <a:gd name="connsiteY0" fmla="*/ 0 h 6858003"/>
              <a:gd name="connsiteX1" fmla="*/ 9141550 w 9141550"/>
              <a:gd name="connsiteY1" fmla="*/ 0 h 6858003"/>
              <a:gd name="connsiteX2" fmla="*/ 9141550 w 9141550"/>
              <a:gd name="connsiteY2" fmla="*/ 4212143 h 6858003"/>
              <a:gd name="connsiteX3" fmla="*/ 9129165 w 9141550"/>
              <a:gd name="connsiteY3" fmla="*/ 4224528 h 6858003"/>
              <a:gd name="connsiteX4" fmla="*/ 9126434 w 9141550"/>
              <a:gd name="connsiteY4" fmla="*/ 4224528 h 6858003"/>
              <a:gd name="connsiteX5" fmla="*/ 9126434 w 9141550"/>
              <a:gd name="connsiteY5" fmla="*/ 4227259 h 6858003"/>
              <a:gd name="connsiteX6" fmla="*/ 6495690 w 9141550"/>
              <a:gd name="connsiteY6" fmla="*/ 6858003 h 6858003"/>
              <a:gd name="connsiteX7" fmla="*/ 0 w 9141550"/>
              <a:gd name="connsiteY7" fmla="*/ 6858003 h 6858003"/>
              <a:gd name="connsiteX8" fmla="*/ 0 w 9141550"/>
              <a:gd name="connsiteY8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1550" h="6858003">
                <a:moveTo>
                  <a:pt x="1611883" y="0"/>
                </a:moveTo>
                <a:lnTo>
                  <a:pt x="9141550" y="0"/>
                </a:lnTo>
                <a:lnTo>
                  <a:pt x="9141550" y="4212143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6" name="Group 135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3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75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Green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50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8714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Yellow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E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6738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Blue t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icture Placeholder 135"/>
          <p:cNvSpPr>
            <a:spLocks noGrp="1"/>
          </p:cNvSpPr>
          <p:nvPr>
            <p:ph type="pic" sz="quarter" idx="10" hasCustomPrompt="1"/>
          </p:nvPr>
        </p:nvSpPr>
        <p:spPr>
          <a:xfrm>
            <a:off x="2450" y="0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24528 h 6858003"/>
              <a:gd name="connsiteX3" fmla="*/ 9143999 w 9144000"/>
              <a:gd name="connsiteY3" fmla="*/ 4224528 h 6858003"/>
              <a:gd name="connsiteX4" fmla="*/ 9143999 w 9144000"/>
              <a:gd name="connsiteY4" fmla="*/ 4209694 h 6858003"/>
              <a:gd name="connsiteX5" fmla="*/ 9129165 w 9144000"/>
              <a:gd name="connsiteY5" fmla="*/ 4224528 h 6858003"/>
              <a:gd name="connsiteX6" fmla="*/ 9126434 w 9144000"/>
              <a:gd name="connsiteY6" fmla="*/ 4224528 h 6858003"/>
              <a:gd name="connsiteX7" fmla="*/ 9126434 w 9144000"/>
              <a:gd name="connsiteY7" fmla="*/ 4227259 h 6858003"/>
              <a:gd name="connsiteX8" fmla="*/ 6495690 w 9144000"/>
              <a:gd name="connsiteY8" fmla="*/ 6858003 h 6858003"/>
              <a:gd name="connsiteX9" fmla="*/ 0 w 9144000"/>
              <a:gd name="connsiteY9" fmla="*/ 6858003 h 6858003"/>
              <a:gd name="connsiteX10" fmla="*/ 0 w 9144000"/>
              <a:gd name="connsiteY10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24528"/>
                </a:lnTo>
                <a:lnTo>
                  <a:pt x="9143999" y="4224528"/>
                </a:lnTo>
                <a:lnTo>
                  <a:pt x="9143999" y="4209694"/>
                </a:lnTo>
                <a:lnTo>
                  <a:pt x="9129165" y="4224528"/>
                </a:lnTo>
                <a:lnTo>
                  <a:pt x="9126434" y="4224528"/>
                </a:lnTo>
                <a:lnTo>
                  <a:pt x="9126434" y="4227259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29036" y="6158290"/>
            <a:ext cx="4042964" cy="5473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  <p:grpSp>
        <p:nvGrpSpPr>
          <p:cNvPr id="137" name="Group 136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13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4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39" name="Group 138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40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1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2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3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4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5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6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7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8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9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0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1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2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3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4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5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6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7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2406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rgbClr val="7AB800">
              <a:alpha val="3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1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29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5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6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7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8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0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1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2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2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281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chemeClr val="accent6">
              <a:alpha val="3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0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FFD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11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3138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tching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3"/>
          <p:cNvSpPr>
            <a:spLocks/>
          </p:cNvSpPr>
          <p:nvPr userDrawn="1"/>
        </p:nvSpPr>
        <p:spPr bwMode="auto">
          <a:xfrm>
            <a:off x="414598" y="0"/>
            <a:ext cx="8729402" cy="6664770"/>
          </a:xfrm>
          <a:custGeom>
            <a:avLst/>
            <a:gdLst>
              <a:gd name="T0" fmla="*/ 15303503 w 15303500"/>
              <a:gd name="T1" fmla="*/ 0 h 11684000"/>
              <a:gd name="T2" fmla="*/ 11709047 w 15303500"/>
              <a:gd name="T3" fmla="*/ 0 h 11684000"/>
              <a:gd name="T4" fmla="*/ 0 w 15303500"/>
              <a:gd name="T5" fmla="*/ 11684000 h 11684000"/>
              <a:gd name="T6" fmla="*/ 5258803 w 15303500"/>
              <a:gd name="T7" fmla="*/ 11684000 h 11684000"/>
              <a:gd name="T8" fmla="*/ 15303503 w 15303500"/>
              <a:gd name="T9" fmla="*/ 1660776 h 11684000"/>
              <a:gd name="T10" fmla="*/ 15303503 w 15303500"/>
              <a:gd name="T11" fmla="*/ 0 h 11684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303500" h="11684000">
                <a:moveTo>
                  <a:pt x="15303503" y="0"/>
                </a:moveTo>
                <a:lnTo>
                  <a:pt x="11709047" y="0"/>
                </a:lnTo>
                <a:lnTo>
                  <a:pt x="0" y="11684000"/>
                </a:lnTo>
                <a:lnTo>
                  <a:pt x="5258803" y="11684000"/>
                </a:lnTo>
                <a:lnTo>
                  <a:pt x="15303503" y="1660776"/>
                </a:lnTo>
                <a:lnTo>
                  <a:pt x="15303503" y="0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" y="0"/>
            <a:ext cx="8534400" cy="6858000"/>
          </a:xfrm>
          <a:custGeom>
            <a:avLst/>
            <a:gdLst>
              <a:gd name="connsiteX0" fmla="*/ 6858000 w 8534400"/>
              <a:gd name="connsiteY0" fmla="*/ 0 h 6858000"/>
              <a:gd name="connsiteX1" fmla="*/ 8534400 w 8534400"/>
              <a:gd name="connsiteY1" fmla="*/ 0 h 6858000"/>
              <a:gd name="connsiteX2" fmla="*/ 8534400 w 8534400"/>
              <a:gd name="connsiteY2" fmla="*/ 3886200 h 6858000"/>
              <a:gd name="connsiteX3" fmla="*/ 5562600 w 8534400"/>
              <a:gd name="connsiteY3" fmla="*/ 6858000 h 6858000"/>
              <a:gd name="connsiteX4" fmla="*/ 0 w 85344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4400" h="6858000">
                <a:moveTo>
                  <a:pt x="6858000" y="0"/>
                </a:moveTo>
                <a:lnTo>
                  <a:pt x="8534400" y="0"/>
                </a:lnTo>
                <a:lnTo>
                  <a:pt x="8534400" y="3886200"/>
                </a:lnTo>
                <a:lnTo>
                  <a:pt x="5562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To place an image, click the picture </a:t>
            </a:r>
            <a:br>
              <a:rPr lang="en-GB" dirty="0"/>
            </a:br>
            <a:r>
              <a:rPr lang="en-GB" dirty="0"/>
              <a:t>                icon or drag and drop an image. </a:t>
            </a:r>
            <a:br>
              <a:rPr lang="en-GB" dirty="0"/>
            </a:br>
            <a:r>
              <a:rPr lang="en-GB" dirty="0"/>
              <a:t>               Do not paste an image here.</a:t>
            </a:r>
          </a:p>
        </p:txBody>
      </p:sp>
      <p:sp>
        <p:nvSpPr>
          <p:cNvPr id="9" name="object 4"/>
          <p:cNvSpPr>
            <a:spLocks/>
          </p:cNvSpPr>
          <p:nvPr userDrawn="1"/>
        </p:nvSpPr>
        <p:spPr bwMode="auto">
          <a:xfrm>
            <a:off x="0" y="0"/>
            <a:ext cx="1226098" cy="123129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" y="-2565"/>
            <a:ext cx="1142998" cy="1142997"/>
            <a:chOff x="5080" y="0"/>
            <a:chExt cx="1965961" cy="1965960"/>
          </a:xfrm>
        </p:grpSpPr>
        <p:sp>
          <p:nvSpPr>
            <p:cNvPr id="11" name="object 5"/>
            <p:cNvSpPr>
              <a:spLocks/>
            </p:cNvSpPr>
            <p:nvPr/>
          </p:nvSpPr>
          <p:spPr bwMode="auto">
            <a:xfrm>
              <a:off x="5080" y="0"/>
              <a:ext cx="1965961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2" name="object 6"/>
            <p:cNvSpPr>
              <a:spLocks/>
            </p:cNvSpPr>
            <p:nvPr/>
          </p:nvSpPr>
          <p:spPr bwMode="auto">
            <a:xfrm>
              <a:off x="5080" y="0"/>
              <a:ext cx="1809115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7"/>
            <p:cNvSpPr>
              <a:spLocks/>
            </p:cNvSpPr>
            <p:nvPr/>
          </p:nvSpPr>
          <p:spPr bwMode="auto">
            <a:xfrm>
              <a:off x="5080" y="0"/>
              <a:ext cx="1652906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8"/>
            <p:cNvSpPr>
              <a:spLocks/>
            </p:cNvSpPr>
            <p:nvPr/>
          </p:nvSpPr>
          <p:spPr bwMode="auto">
            <a:xfrm>
              <a:off x="5080" y="0"/>
              <a:ext cx="1496062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5" name="object 9"/>
            <p:cNvSpPr>
              <a:spLocks/>
            </p:cNvSpPr>
            <p:nvPr/>
          </p:nvSpPr>
          <p:spPr bwMode="auto">
            <a:xfrm>
              <a:off x="5080" y="0"/>
              <a:ext cx="1339216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6" name="object 10"/>
            <p:cNvSpPr>
              <a:spLocks/>
            </p:cNvSpPr>
            <p:nvPr/>
          </p:nvSpPr>
          <p:spPr bwMode="auto">
            <a:xfrm>
              <a:off x="5080" y="0"/>
              <a:ext cx="118300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8" name="object 11"/>
            <p:cNvSpPr>
              <a:spLocks/>
            </p:cNvSpPr>
            <p:nvPr/>
          </p:nvSpPr>
          <p:spPr bwMode="auto">
            <a:xfrm>
              <a:off x="5080" y="0"/>
              <a:ext cx="1026160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9" name="object 12"/>
            <p:cNvSpPr>
              <a:spLocks/>
            </p:cNvSpPr>
            <p:nvPr/>
          </p:nvSpPr>
          <p:spPr bwMode="auto">
            <a:xfrm>
              <a:off x="5080" y="0"/>
              <a:ext cx="869315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0" name="object 13"/>
            <p:cNvSpPr>
              <a:spLocks/>
            </p:cNvSpPr>
            <p:nvPr/>
          </p:nvSpPr>
          <p:spPr bwMode="auto">
            <a:xfrm>
              <a:off x="5080" y="0"/>
              <a:ext cx="713105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2" name="object 14"/>
            <p:cNvSpPr>
              <a:spLocks/>
            </p:cNvSpPr>
            <p:nvPr/>
          </p:nvSpPr>
          <p:spPr bwMode="auto">
            <a:xfrm>
              <a:off x="5080" y="0"/>
              <a:ext cx="556260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15"/>
            <p:cNvSpPr>
              <a:spLocks/>
            </p:cNvSpPr>
            <p:nvPr/>
          </p:nvSpPr>
          <p:spPr bwMode="auto">
            <a:xfrm>
              <a:off x="5080" y="0"/>
              <a:ext cx="39941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16"/>
            <p:cNvSpPr>
              <a:spLocks/>
            </p:cNvSpPr>
            <p:nvPr/>
          </p:nvSpPr>
          <p:spPr bwMode="auto">
            <a:xfrm>
              <a:off x="5080" y="0"/>
              <a:ext cx="243204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17"/>
            <p:cNvSpPr>
              <a:spLocks/>
            </p:cNvSpPr>
            <p:nvPr/>
          </p:nvSpPr>
          <p:spPr bwMode="auto">
            <a:xfrm>
              <a:off x="5080" y="0"/>
              <a:ext cx="86360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23409" y="838200"/>
            <a:ext cx="4191000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23409" y="2522638"/>
            <a:ext cx="3733800" cy="19731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1611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55712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rgbClr val="7AB800">
              <a:alpha val="5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21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22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3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4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5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6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7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8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29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0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1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2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3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34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To place an image, click</a:t>
            </a:r>
            <a:br>
              <a:rPr lang="en-GB" dirty="0"/>
            </a:br>
            <a:r>
              <a:rPr lang="en-GB" dirty="0"/>
              <a:t>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701984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47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8" name="Picture Placeholder 27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                 To place an image, click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9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7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30"/>
          <p:cNvSpPr>
            <a:spLocks/>
          </p:cNvSpPr>
          <p:nvPr userDrawn="1"/>
        </p:nvSpPr>
        <p:spPr bwMode="auto">
          <a:xfrm>
            <a:off x="228600" y="3924891"/>
            <a:ext cx="4343400" cy="2933109"/>
          </a:xfrm>
          <a:custGeom>
            <a:avLst/>
            <a:gdLst>
              <a:gd name="T0" fmla="*/ 7710609 w 7710805"/>
              <a:gd name="T1" fmla="*/ 0 h 5207000"/>
              <a:gd name="T2" fmla="*/ 5218157 w 7710805"/>
              <a:gd name="T3" fmla="*/ 0 h 5207000"/>
              <a:gd name="T4" fmla="*/ 0 w 7710805"/>
              <a:gd name="T5" fmla="*/ 5207000 h 5207000"/>
              <a:gd name="T6" fmla="*/ 2492451 w 7710805"/>
              <a:gd name="T7" fmla="*/ 5207000 h 5207000"/>
              <a:gd name="T8" fmla="*/ 7710609 w 7710805"/>
              <a:gd name="T9" fmla="*/ 0 h 5207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10805" h="5207000">
                <a:moveTo>
                  <a:pt x="7710609" y="0"/>
                </a:moveTo>
                <a:lnTo>
                  <a:pt x="5218157" y="0"/>
                </a:lnTo>
                <a:lnTo>
                  <a:pt x="0" y="5207000"/>
                </a:lnTo>
                <a:lnTo>
                  <a:pt x="2492451" y="5207000"/>
                </a:lnTo>
                <a:lnTo>
                  <a:pt x="7710609" y="0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796236" y="838200"/>
            <a:ext cx="4137089" cy="16643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4" name="object 4"/>
          <p:cNvSpPr>
            <a:spLocks/>
          </p:cNvSpPr>
          <p:nvPr userDrawn="1"/>
        </p:nvSpPr>
        <p:spPr bwMode="auto">
          <a:xfrm>
            <a:off x="-1" y="0"/>
            <a:ext cx="1138152" cy="1143000"/>
          </a:xfrm>
          <a:custGeom>
            <a:avLst/>
            <a:gdLst>
              <a:gd name="T0" fmla="*/ 2098992 w 2099310"/>
              <a:gd name="T1" fmla="*/ 0 h 2108200"/>
              <a:gd name="T2" fmla="*/ 0 w 2099310"/>
              <a:gd name="T3" fmla="*/ 0 h 2108200"/>
              <a:gd name="T4" fmla="*/ 0 w 2099310"/>
              <a:gd name="T5" fmla="*/ 2108200 h 2108200"/>
              <a:gd name="T6" fmla="*/ 2098992 w 2099310"/>
              <a:gd name="T7" fmla="*/ 0 h 21082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99310" h="2108200">
                <a:moveTo>
                  <a:pt x="2098992" y="0"/>
                </a:moveTo>
                <a:lnTo>
                  <a:pt x="0" y="0"/>
                </a:lnTo>
                <a:lnTo>
                  <a:pt x="0" y="2108200"/>
                </a:lnTo>
                <a:lnTo>
                  <a:pt x="209899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46" name="Group 45"/>
          <p:cNvGrpSpPr/>
          <p:nvPr userDrawn="1"/>
        </p:nvGrpSpPr>
        <p:grpSpPr>
          <a:xfrm>
            <a:off x="0" y="0"/>
            <a:ext cx="1142972" cy="1143000"/>
            <a:chOff x="0" y="0"/>
            <a:chExt cx="1965912" cy="1965960"/>
          </a:xfrm>
        </p:grpSpPr>
        <p:sp>
          <p:nvSpPr>
            <p:cNvPr id="47" name="object 5"/>
            <p:cNvSpPr>
              <a:spLocks/>
            </p:cNvSpPr>
            <p:nvPr userDrawn="1"/>
          </p:nvSpPr>
          <p:spPr bwMode="auto">
            <a:xfrm>
              <a:off x="0" y="0"/>
              <a:ext cx="1965912" cy="1965960"/>
            </a:xfrm>
            <a:custGeom>
              <a:avLst/>
              <a:gdLst>
                <a:gd name="T0" fmla="*/ 1965572 w 1965960"/>
                <a:gd name="T1" fmla="*/ 0 h 1965960"/>
                <a:gd name="T2" fmla="*/ 0 w 1965960"/>
                <a:gd name="T3" fmla="*/ 1965571 h 19659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965960" h="1965960">
                  <a:moveTo>
                    <a:pt x="1965572" y="0"/>
                  </a:moveTo>
                  <a:lnTo>
                    <a:pt x="0" y="1965571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8" name="object 6"/>
            <p:cNvSpPr>
              <a:spLocks/>
            </p:cNvSpPr>
            <p:nvPr userDrawn="1"/>
          </p:nvSpPr>
          <p:spPr bwMode="auto">
            <a:xfrm>
              <a:off x="0" y="0"/>
              <a:ext cx="1809070" cy="1809114"/>
            </a:xfrm>
            <a:custGeom>
              <a:avLst/>
              <a:gdLst>
                <a:gd name="T0" fmla="*/ 1808983 w 1809114"/>
                <a:gd name="T1" fmla="*/ 0 h 1809114"/>
                <a:gd name="T2" fmla="*/ 0 w 1809114"/>
                <a:gd name="T3" fmla="*/ 1808985 h 1809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09114" h="1809114">
                  <a:moveTo>
                    <a:pt x="1808983" y="0"/>
                  </a:moveTo>
                  <a:lnTo>
                    <a:pt x="0" y="18089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49" name="object 7"/>
            <p:cNvSpPr>
              <a:spLocks/>
            </p:cNvSpPr>
            <p:nvPr userDrawn="1"/>
          </p:nvSpPr>
          <p:spPr bwMode="auto">
            <a:xfrm>
              <a:off x="0" y="0"/>
              <a:ext cx="1652865" cy="1652905"/>
            </a:xfrm>
            <a:custGeom>
              <a:avLst/>
              <a:gdLst>
                <a:gd name="T0" fmla="*/ 1652364 w 1652905"/>
                <a:gd name="T1" fmla="*/ 0 h 1652905"/>
                <a:gd name="T2" fmla="*/ 0 w 1652905"/>
                <a:gd name="T3" fmla="*/ 1652363 h 16529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652905" h="1652905">
                  <a:moveTo>
                    <a:pt x="1652364" y="0"/>
                  </a:moveTo>
                  <a:lnTo>
                    <a:pt x="0" y="1652363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0" name="object 8"/>
            <p:cNvSpPr>
              <a:spLocks/>
            </p:cNvSpPr>
            <p:nvPr userDrawn="1"/>
          </p:nvSpPr>
          <p:spPr bwMode="auto">
            <a:xfrm>
              <a:off x="0" y="0"/>
              <a:ext cx="1496024" cy="1496060"/>
            </a:xfrm>
            <a:custGeom>
              <a:avLst/>
              <a:gdLst>
                <a:gd name="T0" fmla="*/ 1495719 w 1496060"/>
                <a:gd name="T1" fmla="*/ 0 h 1496060"/>
                <a:gd name="T2" fmla="*/ 0 w 1496060"/>
                <a:gd name="T3" fmla="*/ 1495719 h 14960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496060" h="1496060">
                  <a:moveTo>
                    <a:pt x="1495719" y="0"/>
                  </a:moveTo>
                  <a:lnTo>
                    <a:pt x="0" y="149571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1" name="object 9"/>
            <p:cNvSpPr>
              <a:spLocks/>
            </p:cNvSpPr>
            <p:nvPr userDrawn="1"/>
          </p:nvSpPr>
          <p:spPr bwMode="auto">
            <a:xfrm>
              <a:off x="0" y="0"/>
              <a:ext cx="1339183" cy="1339215"/>
            </a:xfrm>
            <a:custGeom>
              <a:avLst/>
              <a:gdLst>
                <a:gd name="T0" fmla="*/ 1339075 w 1339215"/>
                <a:gd name="T1" fmla="*/ 0 h 1339215"/>
                <a:gd name="T2" fmla="*/ 0 w 1339215"/>
                <a:gd name="T3" fmla="*/ 1339076 h 13392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39215" h="1339215">
                  <a:moveTo>
                    <a:pt x="1339075" y="0"/>
                  </a:moveTo>
                  <a:lnTo>
                    <a:pt x="0" y="133907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2" name="object 10"/>
            <p:cNvSpPr>
              <a:spLocks/>
            </p:cNvSpPr>
            <p:nvPr userDrawn="1"/>
          </p:nvSpPr>
          <p:spPr bwMode="auto">
            <a:xfrm>
              <a:off x="0" y="0"/>
              <a:ext cx="1182976" cy="1183005"/>
            </a:xfrm>
            <a:custGeom>
              <a:avLst/>
              <a:gdLst>
                <a:gd name="T0" fmla="*/ 1182485 w 1183005"/>
                <a:gd name="T1" fmla="*/ 0 h 1183005"/>
                <a:gd name="T2" fmla="*/ 0 w 1183005"/>
                <a:gd name="T3" fmla="*/ 1182485 h 11830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3005" h="1183005">
                  <a:moveTo>
                    <a:pt x="1182485" y="0"/>
                  </a:moveTo>
                  <a:lnTo>
                    <a:pt x="0" y="118248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3" name="object 11"/>
            <p:cNvSpPr>
              <a:spLocks/>
            </p:cNvSpPr>
            <p:nvPr userDrawn="1"/>
          </p:nvSpPr>
          <p:spPr bwMode="auto">
            <a:xfrm>
              <a:off x="0" y="0"/>
              <a:ext cx="1026135" cy="1026160"/>
            </a:xfrm>
            <a:custGeom>
              <a:avLst/>
              <a:gdLst>
                <a:gd name="T0" fmla="*/ 1025808 w 1026160"/>
                <a:gd name="T1" fmla="*/ 0 h 1026160"/>
                <a:gd name="T2" fmla="*/ 0 w 1026160"/>
                <a:gd name="T3" fmla="*/ 1025808 h 10261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26160" h="1026160">
                  <a:moveTo>
                    <a:pt x="1025808" y="0"/>
                  </a:moveTo>
                  <a:lnTo>
                    <a:pt x="0" y="1025808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4" name="object 12"/>
            <p:cNvSpPr>
              <a:spLocks/>
            </p:cNvSpPr>
            <p:nvPr userDrawn="1"/>
          </p:nvSpPr>
          <p:spPr bwMode="auto">
            <a:xfrm>
              <a:off x="0" y="0"/>
              <a:ext cx="869294" cy="869315"/>
            </a:xfrm>
            <a:custGeom>
              <a:avLst/>
              <a:gdLst>
                <a:gd name="T0" fmla="*/ 869196 w 869315"/>
                <a:gd name="T1" fmla="*/ 0 h 869315"/>
                <a:gd name="T2" fmla="*/ 0 w 869315"/>
                <a:gd name="T3" fmla="*/ 869195 h 8693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9315" h="869315">
                  <a:moveTo>
                    <a:pt x="869196" y="0"/>
                  </a:moveTo>
                  <a:lnTo>
                    <a:pt x="0" y="869195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5" name="object 13"/>
            <p:cNvSpPr>
              <a:spLocks/>
            </p:cNvSpPr>
            <p:nvPr userDrawn="1"/>
          </p:nvSpPr>
          <p:spPr bwMode="auto">
            <a:xfrm>
              <a:off x="0" y="0"/>
              <a:ext cx="713088" cy="713105"/>
            </a:xfrm>
            <a:custGeom>
              <a:avLst/>
              <a:gdLst>
                <a:gd name="T0" fmla="*/ 712600 w 713105"/>
                <a:gd name="T1" fmla="*/ 0 h 713105"/>
                <a:gd name="T2" fmla="*/ 0 w 713105"/>
                <a:gd name="T3" fmla="*/ 712600 h 71310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13105" h="713105">
                  <a:moveTo>
                    <a:pt x="712600" y="0"/>
                  </a:moveTo>
                  <a:lnTo>
                    <a:pt x="0" y="71260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6" name="object 14"/>
            <p:cNvSpPr>
              <a:spLocks/>
            </p:cNvSpPr>
            <p:nvPr userDrawn="1"/>
          </p:nvSpPr>
          <p:spPr bwMode="auto">
            <a:xfrm>
              <a:off x="0" y="0"/>
              <a:ext cx="556247" cy="556260"/>
            </a:xfrm>
            <a:custGeom>
              <a:avLst/>
              <a:gdLst>
                <a:gd name="T0" fmla="*/ 555969 w 556260"/>
                <a:gd name="T1" fmla="*/ 0 h 556260"/>
                <a:gd name="T2" fmla="*/ 0 w 556260"/>
                <a:gd name="T3" fmla="*/ 555970 h 5562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56260" h="556260">
                  <a:moveTo>
                    <a:pt x="555969" y="0"/>
                  </a:moveTo>
                  <a:lnTo>
                    <a:pt x="0" y="555970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7" name="object 15"/>
            <p:cNvSpPr>
              <a:spLocks/>
            </p:cNvSpPr>
            <p:nvPr userDrawn="1"/>
          </p:nvSpPr>
          <p:spPr bwMode="auto">
            <a:xfrm>
              <a:off x="0" y="0"/>
              <a:ext cx="399405" cy="399415"/>
            </a:xfrm>
            <a:custGeom>
              <a:avLst/>
              <a:gdLst>
                <a:gd name="T0" fmla="*/ 399313 w 399415"/>
                <a:gd name="T1" fmla="*/ 0 h 399415"/>
                <a:gd name="T2" fmla="*/ 0 w 399415"/>
                <a:gd name="T3" fmla="*/ 399314 h 39941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9415" h="399415">
                  <a:moveTo>
                    <a:pt x="399313" y="0"/>
                  </a:moveTo>
                  <a:lnTo>
                    <a:pt x="0" y="399314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8" name="object 16"/>
            <p:cNvSpPr>
              <a:spLocks/>
            </p:cNvSpPr>
            <p:nvPr userDrawn="1"/>
          </p:nvSpPr>
          <p:spPr bwMode="auto">
            <a:xfrm>
              <a:off x="0" y="0"/>
              <a:ext cx="243198" cy="243204"/>
            </a:xfrm>
            <a:custGeom>
              <a:avLst/>
              <a:gdLst>
                <a:gd name="T0" fmla="*/ 242709 w 243204"/>
                <a:gd name="T1" fmla="*/ 0 h 243204"/>
                <a:gd name="T2" fmla="*/ 0 w 243204"/>
                <a:gd name="T3" fmla="*/ 242709 h 24320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43204" h="243204">
                  <a:moveTo>
                    <a:pt x="242709" y="0"/>
                  </a:moveTo>
                  <a:lnTo>
                    <a:pt x="0" y="242709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59" name="object 17"/>
            <p:cNvSpPr>
              <a:spLocks/>
            </p:cNvSpPr>
            <p:nvPr userDrawn="1"/>
          </p:nvSpPr>
          <p:spPr bwMode="auto">
            <a:xfrm>
              <a:off x="0" y="0"/>
              <a:ext cx="86358" cy="86360"/>
            </a:xfrm>
            <a:custGeom>
              <a:avLst/>
              <a:gdLst>
                <a:gd name="T0" fmla="*/ 86106 w 86360"/>
                <a:gd name="T1" fmla="*/ 0 h 86360"/>
                <a:gd name="T2" fmla="*/ 0 w 86360"/>
                <a:gd name="T3" fmla="*/ 86106 h 863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6360" h="86360">
                  <a:moveTo>
                    <a:pt x="86106" y="0"/>
                  </a:moveTo>
                  <a:lnTo>
                    <a:pt x="0" y="86106"/>
                  </a:lnTo>
                </a:path>
              </a:pathLst>
            </a:custGeom>
            <a:noFill/>
            <a:ln w="1303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27" name="Picture Placeholder 26"/>
          <p:cNvSpPr>
            <a:spLocks noGrp="1"/>
          </p:cNvSpPr>
          <p:nvPr>
            <p:ph type="pic" sz="quarter" idx="13" hasCustomPrompt="1"/>
          </p:nvPr>
        </p:nvSpPr>
        <p:spPr>
          <a:xfrm>
            <a:off x="5134" y="0"/>
            <a:ext cx="4553712" cy="6858000"/>
          </a:xfrm>
          <a:custGeom>
            <a:avLst/>
            <a:gdLst>
              <a:gd name="connsiteX0" fmla="*/ 1214066 w 4553712"/>
              <a:gd name="connsiteY0" fmla="*/ 0 h 6858000"/>
              <a:gd name="connsiteX1" fmla="*/ 4553712 w 4553712"/>
              <a:gd name="connsiteY1" fmla="*/ 0 h 6858000"/>
              <a:gd name="connsiteX2" fmla="*/ 4553712 w 4553712"/>
              <a:gd name="connsiteY2" fmla="*/ 3437167 h 6858000"/>
              <a:gd name="connsiteX3" fmla="*/ 1137307 w 4553712"/>
              <a:gd name="connsiteY3" fmla="*/ 6853572 h 6858000"/>
              <a:gd name="connsiteX4" fmla="*/ 4553712 w 4553712"/>
              <a:gd name="connsiteY4" fmla="*/ 6853572 h 6858000"/>
              <a:gd name="connsiteX5" fmla="*/ 4553712 w 4553712"/>
              <a:gd name="connsiteY5" fmla="*/ 6858000 h 6858000"/>
              <a:gd name="connsiteX6" fmla="*/ 0 w 4553712"/>
              <a:gd name="connsiteY6" fmla="*/ 6858000 h 6858000"/>
              <a:gd name="connsiteX7" fmla="*/ 0 w 4553712"/>
              <a:gd name="connsiteY7" fmla="*/ 121406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53712" h="6858000">
                <a:moveTo>
                  <a:pt x="1214066" y="0"/>
                </a:moveTo>
                <a:lnTo>
                  <a:pt x="4553712" y="0"/>
                </a:lnTo>
                <a:lnTo>
                  <a:pt x="4553712" y="3437167"/>
                </a:lnTo>
                <a:lnTo>
                  <a:pt x="1137307" y="6853572"/>
                </a:lnTo>
                <a:lnTo>
                  <a:pt x="4553712" y="6853572"/>
                </a:lnTo>
                <a:lnTo>
                  <a:pt x="4553712" y="6858000"/>
                </a:lnTo>
                <a:lnTo>
                  <a:pt x="0" y="6858000"/>
                </a:lnTo>
                <a:lnTo>
                  <a:pt x="0" y="121406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To place an image, click</a:t>
            </a:r>
            <a:br>
              <a:rPr lang="en-GB" dirty="0"/>
            </a:br>
            <a:r>
              <a:rPr lang="en-GB" dirty="0"/>
              <a:t>              the picture icon or drag and </a:t>
            </a:r>
            <a:br>
              <a:rPr lang="en-GB" dirty="0"/>
            </a:br>
            <a:r>
              <a:rPr lang="en-GB" dirty="0"/>
              <a:t>  drop an image. Do not paste an image here.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9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4786711" y="2522638"/>
            <a:ext cx="4146614" cy="3801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 baseline="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8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" y="0"/>
            <a:ext cx="9144060" cy="6858000"/>
            <a:chOff x="0" y="0"/>
            <a:chExt cx="16256107" cy="12192000"/>
          </a:xfrm>
        </p:grpSpPr>
        <p:sp>
          <p:nvSpPr>
            <p:cNvPr id="3" name="bk object 16"/>
            <p:cNvSpPr/>
            <p:nvPr userDrawn="1"/>
          </p:nvSpPr>
          <p:spPr>
            <a:xfrm>
              <a:off x="0" y="0"/>
              <a:ext cx="16256000" cy="12192000"/>
            </a:xfrm>
            <a:custGeom>
              <a:avLst/>
              <a:gdLst/>
              <a:ahLst/>
              <a:cxnLst/>
              <a:rect l="l" t="t" r="r" b="b"/>
              <a:pathLst>
                <a:path w="16256000" h="12192000">
                  <a:moveTo>
                    <a:pt x="16256000" y="0"/>
                  </a:moveTo>
                  <a:lnTo>
                    <a:pt x="0" y="0"/>
                  </a:lnTo>
                  <a:lnTo>
                    <a:pt x="0" y="12192000"/>
                  </a:lnTo>
                  <a:lnTo>
                    <a:pt x="10988827" y="12192000"/>
                  </a:lnTo>
                  <a:lnTo>
                    <a:pt x="16256000" y="6936105"/>
                  </a:lnTo>
                  <a:lnTo>
                    <a:pt x="16256000" y="0"/>
                  </a:lnTo>
                  <a:close/>
                </a:path>
              </a:pathLst>
            </a:custGeom>
            <a:solidFill>
              <a:srgbClr val="7A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bk object 17"/>
            <p:cNvSpPr/>
            <p:nvPr userDrawn="1"/>
          </p:nvSpPr>
          <p:spPr>
            <a:xfrm>
              <a:off x="11499322" y="6935918"/>
              <a:ext cx="4756785" cy="4746625"/>
            </a:xfrm>
            <a:custGeom>
              <a:avLst/>
              <a:gdLst/>
              <a:ahLst/>
              <a:cxnLst/>
              <a:rect l="l" t="t" r="r" b="b"/>
              <a:pathLst>
                <a:path w="4756784" h="4746625">
                  <a:moveTo>
                    <a:pt x="4756670" y="0"/>
                  </a:moveTo>
                  <a:lnTo>
                    <a:pt x="0" y="4746498"/>
                  </a:lnTo>
                  <a:lnTo>
                    <a:pt x="532345" y="4746498"/>
                  </a:lnTo>
                  <a:lnTo>
                    <a:pt x="4756670" y="531215"/>
                  </a:lnTo>
                  <a:lnTo>
                    <a:pt x="4756670" y="0"/>
                  </a:lnTo>
                  <a:close/>
                </a:path>
              </a:pathLst>
            </a:custGeom>
            <a:solidFill>
              <a:srgbClr val="DEE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bk object 18"/>
            <p:cNvSpPr/>
            <p:nvPr userDrawn="1"/>
          </p:nvSpPr>
          <p:spPr>
            <a:xfrm>
              <a:off x="9773706" y="7454900"/>
              <a:ext cx="5962650" cy="4737100"/>
            </a:xfrm>
            <a:custGeom>
              <a:avLst/>
              <a:gdLst/>
              <a:ahLst/>
              <a:cxnLst/>
              <a:rect l="l" t="t" r="r" b="b"/>
              <a:pathLst>
                <a:path w="5962650" h="4737100">
                  <a:moveTo>
                    <a:pt x="5962198" y="0"/>
                  </a:moveTo>
                  <a:lnTo>
                    <a:pt x="4747252" y="0"/>
                  </a:lnTo>
                  <a:lnTo>
                    <a:pt x="0" y="4737100"/>
                  </a:lnTo>
                  <a:lnTo>
                    <a:pt x="1214945" y="4737100"/>
                  </a:lnTo>
                  <a:lnTo>
                    <a:pt x="5962198" y="0"/>
                  </a:lnTo>
                  <a:close/>
                </a:path>
              </a:pathLst>
            </a:custGeom>
            <a:solidFill>
              <a:srgbClr val="353D30">
                <a:alpha val="4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617893" y="196922"/>
            <a:ext cx="1316658" cy="533552"/>
            <a:chOff x="5614134" y="1071025"/>
            <a:chExt cx="2412873" cy="977774"/>
          </a:xfrm>
        </p:grpSpPr>
        <p:sp>
          <p:nvSpPr>
            <p:cNvPr id="9" name="object 72"/>
            <p:cNvSpPr>
              <a:spLocks noChangeArrowheads="1"/>
            </p:cNvSpPr>
            <p:nvPr userDrawn="1"/>
          </p:nvSpPr>
          <p:spPr bwMode="auto">
            <a:xfrm>
              <a:off x="5614134" y="1071025"/>
              <a:ext cx="2059838" cy="97777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bject 73"/>
            <p:cNvSpPr>
              <a:spLocks noChangeArrowheads="1"/>
            </p:cNvSpPr>
            <p:nvPr userDrawn="1"/>
          </p:nvSpPr>
          <p:spPr bwMode="auto">
            <a:xfrm>
              <a:off x="7213688" y="1074033"/>
              <a:ext cx="813319" cy="330262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730473"/>
            <a:ext cx="8470702" cy="346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65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6600" baseline="0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971927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1447798 h 6858000"/>
              <a:gd name="connsiteX3" fmla="*/ 6629400 w 9144000"/>
              <a:gd name="connsiteY3" fmla="*/ 1447798 h 6858000"/>
              <a:gd name="connsiteX4" fmla="*/ 6629400 w 9144000"/>
              <a:gd name="connsiteY4" fmla="*/ 6858000 h 6858000"/>
              <a:gd name="connsiteX5" fmla="*/ 0 w 9144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1447798"/>
                </a:lnTo>
                <a:lnTo>
                  <a:pt x="6629400" y="1447798"/>
                </a:lnTo>
                <a:lnTo>
                  <a:pt x="662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6629400" y="4059082"/>
            <a:ext cx="2514600" cy="279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8" name="object 2"/>
          <p:cNvSpPr>
            <a:spLocks/>
          </p:cNvSpPr>
          <p:nvPr userDrawn="1"/>
        </p:nvSpPr>
        <p:spPr bwMode="auto">
          <a:xfrm>
            <a:off x="6629400" y="3910552"/>
            <a:ext cx="2514598" cy="1652048"/>
          </a:xfrm>
          <a:custGeom>
            <a:avLst/>
            <a:gdLst>
              <a:gd name="T0" fmla="*/ 0 w 6623050"/>
              <a:gd name="T1" fmla="*/ 2641079 h 2641600"/>
              <a:gd name="T2" fmla="*/ 6623050 w 6623050"/>
              <a:gd name="T3" fmla="*/ 2641079 h 2641600"/>
              <a:gd name="T4" fmla="*/ 6623050 w 6623050"/>
              <a:gd name="T5" fmla="*/ 0 h 2641600"/>
              <a:gd name="T6" fmla="*/ 0 w 6623050"/>
              <a:gd name="T7" fmla="*/ 0 h 2641600"/>
              <a:gd name="T8" fmla="*/ 0 w 6623050"/>
              <a:gd name="T9" fmla="*/ 2641079 h 264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23050" h="2641600">
                <a:moveTo>
                  <a:pt x="0" y="2641079"/>
                </a:moveTo>
                <a:lnTo>
                  <a:pt x="6623050" y="2641079"/>
                </a:lnTo>
                <a:lnTo>
                  <a:pt x="6623050" y="0"/>
                </a:lnTo>
                <a:lnTo>
                  <a:pt x="0" y="0"/>
                </a:lnTo>
                <a:lnTo>
                  <a:pt x="0" y="2641079"/>
                </a:lnTo>
                <a:close/>
              </a:path>
            </a:pathLst>
          </a:custGeom>
          <a:solidFill>
            <a:srgbClr val="D7E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5" name="object 12"/>
          <p:cNvSpPr>
            <a:spLocks/>
          </p:cNvSpPr>
          <p:nvPr userDrawn="1"/>
        </p:nvSpPr>
        <p:spPr bwMode="auto">
          <a:xfrm>
            <a:off x="6629400" y="1447800"/>
            <a:ext cx="2514600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0" y="4207614"/>
            <a:ext cx="2075325" cy="1202586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316271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>
            <a:spLocks/>
          </p:cNvSpPr>
          <p:nvPr userDrawn="1"/>
        </p:nvSpPr>
        <p:spPr bwMode="auto">
          <a:xfrm>
            <a:off x="5334000" y="3910552"/>
            <a:ext cx="3809998" cy="1652048"/>
          </a:xfrm>
          <a:custGeom>
            <a:avLst/>
            <a:gdLst>
              <a:gd name="T0" fmla="*/ 0 w 6623050"/>
              <a:gd name="T1" fmla="*/ 2641079 h 2641600"/>
              <a:gd name="T2" fmla="*/ 6623050 w 6623050"/>
              <a:gd name="T3" fmla="*/ 2641079 h 2641600"/>
              <a:gd name="T4" fmla="*/ 6623050 w 6623050"/>
              <a:gd name="T5" fmla="*/ 0 h 2641600"/>
              <a:gd name="T6" fmla="*/ 0 w 6623050"/>
              <a:gd name="T7" fmla="*/ 0 h 2641600"/>
              <a:gd name="T8" fmla="*/ 0 w 6623050"/>
              <a:gd name="T9" fmla="*/ 2641079 h 264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23050" h="2641600">
                <a:moveTo>
                  <a:pt x="0" y="2641079"/>
                </a:moveTo>
                <a:lnTo>
                  <a:pt x="6623050" y="2641079"/>
                </a:lnTo>
                <a:lnTo>
                  <a:pt x="6623050" y="0"/>
                </a:lnTo>
                <a:lnTo>
                  <a:pt x="0" y="0"/>
                </a:lnTo>
                <a:lnTo>
                  <a:pt x="0" y="2641079"/>
                </a:lnTo>
                <a:close/>
              </a:path>
            </a:pathLst>
          </a:custGeom>
          <a:solidFill>
            <a:srgbClr val="D7EA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8" cy="6858000"/>
          </a:xfrm>
          <a:custGeom>
            <a:avLst/>
            <a:gdLst>
              <a:gd name="connsiteX0" fmla="*/ 0 w 9143998"/>
              <a:gd name="connsiteY0" fmla="*/ 0 h 6858000"/>
              <a:gd name="connsiteX1" fmla="*/ 9143998 w 9143998"/>
              <a:gd name="connsiteY1" fmla="*/ 0 h 6858000"/>
              <a:gd name="connsiteX2" fmla="*/ 9143998 w 9143998"/>
              <a:gd name="connsiteY2" fmla="*/ 1447798 h 6858000"/>
              <a:gd name="connsiteX3" fmla="*/ 6629400 w 9143998"/>
              <a:gd name="connsiteY3" fmla="*/ 1447798 h 6858000"/>
              <a:gd name="connsiteX4" fmla="*/ 6629400 w 9143998"/>
              <a:gd name="connsiteY4" fmla="*/ 4050185 h 6858000"/>
              <a:gd name="connsiteX5" fmla="*/ 3834462 w 9143998"/>
              <a:gd name="connsiteY5" fmla="*/ 6858000 h 6858000"/>
              <a:gd name="connsiteX6" fmla="*/ 0 w 914399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8" h="6858000">
                <a:moveTo>
                  <a:pt x="0" y="0"/>
                </a:moveTo>
                <a:lnTo>
                  <a:pt x="9143998" y="0"/>
                </a:lnTo>
                <a:lnTo>
                  <a:pt x="9143998" y="1447798"/>
                </a:lnTo>
                <a:lnTo>
                  <a:pt x="6629400" y="1447798"/>
                </a:lnTo>
                <a:lnTo>
                  <a:pt x="6629400" y="4050185"/>
                </a:lnTo>
                <a:lnTo>
                  <a:pt x="38344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2" name="object 12"/>
          <p:cNvSpPr>
            <a:spLocks/>
          </p:cNvSpPr>
          <p:nvPr userDrawn="1"/>
        </p:nvSpPr>
        <p:spPr bwMode="auto">
          <a:xfrm>
            <a:off x="6629400" y="1447800"/>
            <a:ext cx="2514600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4207614"/>
            <a:ext cx="2608725" cy="1202586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0" name="object 17"/>
          <p:cNvSpPr>
            <a:spLocks/>
          </p:cNvSpPr>
          <p:nvPr userDrawn="1"/>
        </p:nvSpPr>
        <p:spPr bwMode="auto">
          <a:xfrm>
            <a:off x="3822192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4017014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476999" y="4207613"/>
            <a:ext cx="2456325" cy="1950677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11" name="object 17"/>
          <p:cNvSpPr>
            <a:spLocks/>
          </p:cNvSpPr>
          <p:nvPr userDrawn="1"/>
        </p:nvSpPr>
        <p:spPr bwMode="auto">
          <a:xfrm>
            <a:off x="3822192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8" cy="6858000"/>
          </a:xfrm>
          <a:custGeom>
            <a:avLst/>
            <a:gdLst>
              <a:gd name="connsiteX0" fmla="*/ 0 w 9143998"/>
              <a:gd name="connsiteY0" fmla="*/ 0 h 6858000"/>
              <a:gd name="connsiteX1" fmla="*/ 9143998 w 9143998"/>
              <a:gd name="connsiteY1" fmla="*/ 0 h 6858000"/>
              <a:gd name="connsiteX2" fmla="*/ 9143998 w 9143998"/>
              <a:gd name="connsiteY2" fmla="*/ 1524001 h 6858000"/>
              <a:gd name="connsiteX3" fmla="*/ 9110820 w 9143998"/>
              <a:gd name="connsiteY3" fmla="*/ 1557332 h 6858000"/>
              <a:gd name="connsiteX4" fmla="*/ 6633475 w 9143998"/>
              <a:gd name="connsiteY4" fmla="*/ 1557332 h 6858000"/>
              <a:gd name="connsiteX5" fmla="*/ 6633475 w 9143998"/>
              <a:gd name="connsiteY5" fmla="*/ 4046091 h 6858000"/>
              <a:gd name="connsiteX6" fmla="*/ 3834462 w 9143998"/>
              <a:gd name="connsiteY6" fmla="*/ 6858000 h 6858000"/>
              <a:gd name="connsiteX7" fmla="*/ 0 w 914399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3998" h="6858000">
                <a:moveTo>
                  <a:pt x="0" y="0"/>
                </a:moveTo>
                <a:lnTo>
                  <a:pt x="9143998" y="0"/>
                </a:lnTo>
                <a:lnTo>
                  <a:pt x="9143998" y="1524001"/>
                </a:lnTo>
                <a:lnTo>
                  <a:pt x="9110820" y="1557332"/>
                </a:lnTo>
                <a:lnTo>
                  <a:pt x="6633475" y="1557332"/>
                </a:lnTo>
                <a:lnTo>
                  <a:pt x="6633475" y="4046091"/>
                </a:lnTo>
                <a:lnTo>
                  <a:pt x="383446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9" name="object 12"/>
          <p:cNvSpPr>
            <a:spLocks/>
          </p:cNvSpPr>
          <p:nvPr userDrawn="1"/>
        </p:nvSpPr>
        <p:spPr bwMode="auto">
          <a:xfrm>
            <a:off x="6629400" y="1447800"/>
            <a:ext cx="2514598" cy="2611283"/>
          </a:xfrm>
          <a:custGeom>
            <a:avLst/>
            <a:gdLst>
              <a:gd name="T0" fmla="*/ 0 w 4540250"/>
              <a:gd name="T1" fmla="*/ 4627029 h 4627245"/>
              <a:gd name="T2" fmla="*/ 4540250 w 4540250"/>
              <a:gd name="T3" fmla="*/ 4627029 h 4627245"/>
              <a:gd name="T4" fmla="*/ 4540250 w 4540250"/>
              <a:gd name="T5" fmla="*/ 0 h 4627245"/>
              <a:gd name="T6" fmla="*/ 0 w 4540250"/>
              <a:gd name="T7" fmla="*/ 0 h 4627245"/>
              <a:gd name="T8" fmla="*/ 0 w 4540250"/>
              <a:gd name="T9" fmla="*/ 4627029 h 46272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40250" h="4627245">
                <a:moveTo>
                  <a:pt x="0" y="4627029"/>
                </a:moveTo>
                <a:lnTo>
                  <a:pt x="4540250" y="4627029"/>
                </a:lnTo>
                <a:lnTo>
                  <a:pt x="4540250" y="0"/>
                </a:lnTo>
                <a:lnTo>
                  <a:pt x="0" y="0"/>
                </a:lnTo>
                <a:lnTo>
                  <a:pt x="0" y="4627029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0" y="1600200"/>
            <a:ext cx="2075325" cy="1447800"/>
          </a:xfrm>
          <a:prstGeom prst="rect">
            <a:avLst/>
          </a:prstGeom>
        </p:spPr>
        <p:txBody>
          <a:bodyPr rIns="0" anchor="b">
            <a:normAutofit/>
          </a:bodyPr>
          <a:lstStyle>
            <a:lvl1pPr marL="0" indent="0" algn="r"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6858637" y="3047999"/>
            <a:ext cx="2074688" cy="798875"/>
          </a:xfrm>
          <a:prstGeom prst="rect">
            <a:avLst/>
          </a:prstGeom>
        </p:spPr>
        <p:txBody>
          <a:bodyPr rIns="0" anchor="t">
            <a:normAutofit/>
          </a:bodyPr>
          <a:lstStyle>
            <a:lvl1pPr marL="0" indent="0" algn="r"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3747615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7"/>
          <p:cNvSpPr>
            <a:spLocks/>
          </p:cNvSpPr>
          <p:nvPr userDrawn="1"/>
        </p:nvSpPr>
        <p:spPr bwMode="auto">
          <a:xfrm>
            <a:off x="1222405" y="5029200"/>
            <a:ext cx="2176552" cy="1828800"/>
          </a:xfrm>
          <a:custGeom>
            <a:avLst/>
            <a:gdLst>
              <a:gd name="T0" fmla="*/ 3370186 w 3370579"/>
              <a:gd name="T1" fmla="*/ 0 h 2832100"/>
              <a:gd name="T2" fmla="*/ 2837827 w 3370579"/>
              <a:gd name="T3" fmla="*/ 0 h 2832100"/>
              <a:gd name="T4" fmla="*/ 0 w 3370579"/>
              <a:gd name="T5" fmla="*/ 2831757 h 2832100"/>
              <a:gd name="T6" fmla="*/ 532358 w 3370579"/>
              <a:gd name="T7" fmla="*/ 2831757 h 2832100"/>
              <a:gd name="T8" fmla="*/ 3370186 w 3370579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79" h="2832100">
                <a:moveTo>
                  <a:pt x="3370186" y="0"/>
                </a:moveTo>
                <a:lnTo>
                  <a:pt x="2837827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089900" cy="6858000"/>
          </a:xfrm>
          <a:custGeom>
            <a:avLst/>
            <a:gdLst>
              <a:gd name="connsiteX0" fmla="*/ 0 w 8089900"/>
              <a:gd name="connsiteY0" fmla="*/ 0 h 6858000"/>
              <a:gd name="connsiteX1" fmla="*/ 8089900 w 8089900"/>
              <a:gd name="connsiteY1" fmla="*/ 0 h 6858000"/>
              <a:gd name="connsiteX2" fmla="*/ 1231900 w 8089900"/>
              <a:gd name="connsiteY2" fmla="*/ 6858000 h 6858000"/>
              <a:gd name="connsiteX3" fmla="*/ 0 w 80899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9900" h="6858000">
                <a:moveTo>
                  <a:pt x="0" y="0"/>
                </a:moveTo>
                <a:lnTo>
                  <a:pt x="8089900" y="0"/>
                </a:lnTo>
                <a:lnTo>
                  <a:pt x="12319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019800" y="2157168"/>
            <a:ext cx="2908300" cy="40011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project information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3376097" y="4998054"/>
            <a:ext cx="2311205" cy="1631345"/>
          </a:xfrm>
          <a:prstGeom prst="rect">
            <a:avLst/>
          </a:prstGeom>
        </p:spPr>
        <p:txBody>
          <a:bodyPr anchor="t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95800" y="1207596"/>
            <a:ext cx="4495800" cy="54500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3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Project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1764603"/>
            <a:ext cx="4492925" cy="241299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798483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5309215" cy="2107195"/>
            <a:chOff x="0" y="0"/>
            <a:chExt cx="8559592" cy="3397250"/>
          </a:xfrm>
        </p:grpSpPr>
        <p:sp>
          <p:nvSpPr>
            <p:cNvPr id="10" name="object 12"/>
            <p:cNvSpPr>
              <a:spLocks/>
            </p:cNvSpPr>
            <p:nvPr userDrawn="1"/>
          </p:nvSpPr>
          <p:spPr bwMode="auto">
            <a:xfrm>
              <a:off x="0" y="0"/>
              <a:ext cx="8229402" cy="3397250"/>
            </a:xfrm>
            <a:custGeom>
              <a:avLst/>
              <a:gdLst>
                <a:gd name="T0" fmla="*/ 8229600 w 8229600"/>
                <a:gd name="T1" fmla="*/ 0 h 3396615"/>
                <a:gd name="T2" fmla="*/ 1992909 w 8229600"/>
                <a:gd name="T3" fmla="*/ 0 h 3396615"/>
                <a:gd name="T4" fmla="*/ 0 w 8229600"/>
                <a:gd name="T5" fmla="*/ 1988667 h 3396615"/>
                <a:gd name="T6" fmla="*/ 0 w 8229600"/>
                <a:gd name="T7" fmla="*/ 3396310 h 3396615"/>
                <a:gd name="T8" fmla="*/ 4826012 w 8229600"/>
                <a:gd name="T9" fmla="*/ 3396310 h 3396615"/>
                <a:gd name="T10" fmla="*/ 8229600 w 8229600"/>
                <a:gd name="T11" fmla="*/ 0 h 3396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29600" h="3396615">
                  <a:moveTo>
                    <a:pt x="8229600" y="0"/>
                  </a:moveTo>
                  <a:lnTo>
                    <a:pt x="1992909" y="0"/>
                  </a:lnTo>
                  <a:lnTo>
                    <a:pt x="0" y="1988667"/>
                  </a:lnTo>
                  <a:lnTo>
                    <a:pt x="0" y="3396310"/>
                  </a:lnTo>
                  <a:lnTo>
                    <a:pt x="4826012" y="33963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3" name="object 13"/>
            <p:cNvSpPr>
              <a:spLocks/>
            </p:cNvSpPr>
            <p:nvPr userDrawn="1"/>
          </p:nvSpPr>
          <p:spPr bwMode="auto">
            <a:xfrm>
              <a:off x="4965578" y="0"/>
              <a:ext cx="3594014" cy="3397250"/>
            </a:xfrm>
            <a:custGeom>
              <a:avLst/>
              <a:gdLst>
                <a:gd name="T0" fmla="*/ 3593706 w 3594100"/>
                <a:gd name="T1" fmla="*/ 0 h 3396615"/>
                <a:gd name="T2" fmla="*/ 3403574 w 3594100"/>
                <a:gd name="T3" fmla="*/ 0 h 3396615"/>
                <a:gd name="T4" fmla="*/ 0 w 3594100"/>
                <a:gd name="T5" fmla="*/ 3396310 h 3396615"/>
                <a:gd name="T6" fmla="*/ 190131 w 3594100"/>
                <a:gd name="T7" fmla="*/ 3396310 h 3396615"/>
                <a:gd name="T8" fmla="*/ 3593706 w 3594100"/>
                <a:gd name="T9" fmla="*/ 0 h 3396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4100" h="3396615">
                  <a:moveTo>
                    <a:pt x="3593706" y="0"/>
                  </a:moveTo>
                  <a:lnTo>
                    <a:pt x="3403574" y="0"/>
                  </a:lnTo>
                  <a:lnTo>
                    <a:pt x="0" y="3396310"/>
                  </a:lnTo>
                  <a:lnTo>
                    <a:pt x="190131" y="3396310"/>
                  </a:lnTo>
                  <a:lnTo>
                    <a:pt x="3593706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6" name="object 20"/>
          <p:cNvSpPr>
            <a:spLocks/>
          </p:cNvSpPr>
          <p:nvPr userDrawn="1"/>
        </p:nvSpPr>
        <p:spPr bwMode="auto">
          <a:xfrm rot="16200000">
            <a:off x="4467242" y="-2285454"/>
            <a:ext cx="271137" cy="8670014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" name="object 20"/>
          <p:cNvSpPr>
            <a:spLocks/>
          </p:cNvSpPr>
          <p:nvPr userDrawn="1"/>
        </p:nvSpPr>
        <p:spPr bwMode="auto">
          <a:xfrm>
            <a:off x="1" y="0"/>
            <a:ext cx="267802" cy="6858000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67801" y="4529100"/>
            <a:ext cx="2932599" cy="1795500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343400" y="914400"/>
            <a:ext cx="4495800" cy="999586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343400" y="2185123"/>
            <a:ext cx="4495800" cy="41394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67801" y="2185123"/>
            <a:ext cx="2932599" cy="223447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key highlight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267802" y="457200"/>
            <a:ext cx="2932598" cy="172792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r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1082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7805" y="2187998"/>
            <a:ext cx="2932595" cy="4256985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542581" y="2185122"/>
            <a:ext cx="2590800" cy="46728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PH" dirty="0"/>
              <a:t>Click to add first column text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82824" y="4529100"/>
            <a:ext cx="2665176" cy="1871699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82824" y="2362200"/>
            <a:ext cx="2665176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key highlight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248400" y="2185122"/>
            <a:ext cx="2590800" cy="46728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PH" dirty="0"/>
              <a:t>Click to add second column text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5309215" cy="2107195"/>
            <a:chOff x="0" y="0"/>
            <a:chExt cx="8559592" cy="3397250"/>
          </a:xfrm>
        </p:grpSpPr>
        <p:sp>
          <p:nvSpPr>
            <p:cNvPr id="12" name="object 12"/>
            <p:cNvSpPr>
              <a:spLocks/>
            </p:cNvSpPr>
            <p:nvPr userDrawn="1"/>
          </p:nvSpPr>
          <p:spPr bwMode="auto">
            <a:xfrm>
              <a:off x="0" y="0"/>
              <a:ext cx="8229402" cy="3397250"/>
            </a:xfrm>
            <a:custGeom>
              <a:avLst/>
              <a:gdLst>
                <a:gd name="T0" fmla="*/ 8229600 w 8229600"/>
                <a:gd name="T1" fmla="*/ 0 h 3396615"/>
                <a:gd name="T2" fmla="*/ 1992909 w 8229600"/>
                <a:gd name="T3" fmla="*/ 0 h 3396615"/>
                <a:gd name="T4" fmla="*/ 0 w 8229600"/>
                <a:gd name="T5" fmla="*/ 1988667 h 3396615"/>
                <a:gd name="T6" fmla="*/ 0 w 8229600"/>
                <a:gd name="T7" fmla="*/ 3396310 h 3396615"/>
                <a:gd name="T8" fmla="*/ 4826012 w 8229600"/>
                <a:gd name="T9" fmla="*/ 3396310 h 3396615"/>
                <a:gd name="T10" fmla="*/ 8229600 w 8229600"/>
                <a:gd name="T11" fmla="*/ 0 h 3396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29600" h="3396615">
                  <a:moveTo>
                    <a:pt x="8229600" y="0"/>
                  </a:moveTo>
                  <a:lnTo>
                    <a:pt x="1992909" y="0"/>
                  </a:lnTo>
                  <a:lnTo>
                    <a:pt x="0" y="1988667"/>
                  </a:lnTo>
                  <a:lnTo>
                    <a:pt x="0" y="3396310"/>
                  </a:lnTo>
                  <a:lnTo>
                    <a:pt x="4826012" y="339631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sp>
          <p:nvSpPr>
            <p:cNvPr id="14" name="object 13"/>
            <p:cNvSpPr>
              <a:spLocks/>
            </p:cNvSpPr>
            <p:nvPr userDrawn="1"/>
          </p:nvSpPr>
          <p:spPr bwMode="auto">
            <a:xfrm>
              <a:off x="4965578" y="0"/>
              <a:ext cx="3594014" cy="3397250"/>
            </a:xfrm>
            <a:custGeom>
              <a:avLst/>
              <a:gdLst>
                <a:gd name="T0" fmla="*/ 3593706 w 3594100"/>
                <a:gd name="T1" fmla="*/ 0 h 3396615"/>
                <a:gd name="T2" fmla="*/ 3403574 w 3594100"/>
                <a:gd name="T3" fmla="*/ 0 h 3396615"/>
                <a:gd name="T4" fmla="*/ 0 w 3594100"/>
                <a:gd name="T5" fmla="*/ 3396310 h 3396615"/>
                <a:gd name="T6" fmla="*/ 190131 w 3594100"/>
                <a:gd name="T7" fmla="*/ 3396310 h 3396615"/>
                <a:gd name="T8" fmla="*/ 3593706 w 3594100"/>
                <a:gd name="T9" fmla="*/ 0 h 3396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94100" h="3396615">
                  <a:moveTo>
                    <a:pt x="3593706" y="0"/>
                  </a:moveTo>
                  <a:lnTo>
                    <a:pt x="3403574" y="0"/>
                  </a:lnTo>
                  <a:lnTo>
                    <a:pt x="0" y="3396310"/>
                  </a:lnTo>
                  <a:lnTo>
                    <a:pt x="190131" y="3396310"/>
                  </a:lnTo>
                  <a:lnTo>
                    <a:pt x="3593706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5" name="object 20"/>
          <p:cNvSpPr>
            <a:spLocks/>
          </p:cNvSpPr>
          <p:nvPr userDrawn="1"/>
        </p:nvSpPr>
        <p:spPr bwMode="auto">
          <a:xfrm rot="16200000">
            <a:off x="4467243" y="-2285453"/>
            <a:ext cx="271137" cy="8670012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6" name="object 20"/>
          <p:cNvSpPr>
            <a:spLocks/>
          </p:cNvSpPr>
          <p:nvPr userDrawn="1"/>
        </p:nvSpPr>
        <p:spPr bwMode="auto">
          <a:xfrm>
            <a:off x="0" y="0"/>
            <a:ext cx="267805" cy="6858000"/>
          </a:xfrm>
          <a:custGeom>
            <a:avLst/>
            <a:gdLst>
              <a:gd name="T0" fmla="*/ 0 w 508000"/>
              <a:gd name="T1" fmla="*/ 7753781 h 7752715"/>
              <a:gd name="T2" fmla="*/ 508000 w 508000"/>
              <a:gd name="T3" fmla="*/ 7753781 h 7752715"/>
              <a:gd name="T4" fmla="*/ 508000 w 508000"/>
              <a:gd name="T5" fmla="*/ 0 h 7752715"/>
              <a:gd name="T6" fmla="*/ 0 w 508000"/>
              <a:gd name="T7" fmla="*/ 0 h 7752715"/>
              <a:gd name="T8" fmla="*/ 0 w 508000"/>
              <a:gd name="T9" fmla="*/ 7753781 h 7752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8000" h="7752715">
                <a:moveTo>
                  <a:pt x="0" y="7752511"/>
                </a:moveTo>
                <a:lnTo>
                  <a:pt x="508000" y="7752511"/>
                </a:lnTo>
                <a:lnTo>
                  <a:pt x="508000" y="0"/>
                </a:lnTo>
                <a:lnTo>
                  <a:pt x="0" y="0"/>
                </a:lnTo>
                <a:lnTo>
                  <a:pt x="0" y="775251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343400" y="838200"/>
            <a:ext cx="4495800" cy="1075786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267805" y="457200"/>
            <a:ext cx="2932595" cy="1727922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marL="0" indent="0" algn="r"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#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0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69597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8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0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3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572654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4553632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4551769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4572654"/>
            <a:ext cx="1860307" cy="76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41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2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1878705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38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1" y="187451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39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1875413"/>
            <a:ext cx="1855938" cy="1920015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43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5" y="1875188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3924926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6304" y="1135414"/>
            <a:ext cx="846002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80905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green has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8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0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5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1878705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6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0" y="1873108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1874010"/>
            <a:ext cx="1855938" cy="1920015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8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6" y="1873785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3904041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3924926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572654"/>
            <a:ext cx="1860307" cy="3310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4553632"/>
            <a:ext cx="1860307" cy="35011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4551769"/>
            <a:ext cx="1860307" cy="35197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4572654"/>
            <a:ext cx="1860307" cy="3310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accent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6304" y="1135414"/>
            <a:ext cx="846002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6" name="Text Placeholder 23"/>
          <p:cNvSpPr>
            <a:spLocks noGrp="1"/>
          </p:cNvSpPr>
          <p:nvPr>
            <p:ph type="body" sz="quarter" idx="12"/>
          </p:nvPr>
        </p:nvSpPr>
        <p:spPr>
          <a:xfrm>
            <a:off x="379418" y="4903748"/>
            <a:ext cx="1859231" cy="154123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7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2560645" y="4903746"/>
            <a:ext cx="1859231" cy="154123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8" name="Text Placeholder 23"/>
          <p:cNvSpPr>
            <a:spLocks noGrp="1"/>
          </p:cNvSpPr>
          <p:nvPr>
            <p:ph type="body" sz="quarter" idx="26"/>
          </p:nvPr>
        </p:nvSpPr>
        <p:spPr>
          <a:xfrm>
            <a:off x="4741872" y="4911890"/>
            <a:ext cx="1859231" cy="153309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69" name="Text Placeholder 23"/>
          <p:cNvSpPr>
            <a:spLocks noGrp="1"/>
          </p:cNvSpPr>
          <p:nvPr>
            <p:ph type="body" sz="quarter" idx="27"/>
          </p:nvPr>
        </p:nvSpPr>
        <p:spPr>
          <a:xfrm>
            <a:off x="6932584" y="4920056"/>
            <a:ext cx="1859231" cy="1524927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9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grpSp>
        <p:nvGrpSpPr>
          <p:cNvPr id="165" name="Group 164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73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8711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-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1" y="-1"/>
            <a:ext cx="9144000" cy="6858241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rgbClr val="7177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26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103425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6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712965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8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04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69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57531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0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738758" y="2370951"/>
            <a:ext cx="1855938" cy="192091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1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919984" y="2381356"/>
            <a:ext cx="1855938" cy="192024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2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2559570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4740797" y="4474859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6931508" y="4495744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5143472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2559569" y="5124450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4740796" y="5122587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931508" y="5143472"/>
            <a:ext cx="1860307" cy="64772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267" name="Group 26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80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1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63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46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070591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680131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75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76337" y="2346555"/>
            <a:ext cx="2607582" cy="1912480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6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3313323" y="2346554"/>
            <a:ext cx="2607582" cy="191236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8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6219198" y="2346554"/>
            <a:ext cx="2607582" cy="191236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27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8343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78343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3305159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3305159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216092" y="4442025"/>
            <a:ext cx="2605576" cy="5411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216092" y="4983127"/>
            <a:ext cx="2605576" cy="65567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tx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8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551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0"/>
          <p:cNvSpPr>
            <a:spLocks/>
          </p:cNvSpPr>
          <p:nvPr userDrawn="1"/>
        </p:nvSpPr>
        <p:spPr bwMode="auto">
          <a:xfrm>
            <a:off x="4078224" y="3908183"/>
            <a:ext cx="2981086" cy="2676088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77" name="Picture Placeholder 7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018"/>
            <a:ext cx="9144000" cy="6861018"/>
          </a:xfrm>
          <a:custGeom>
            <a:avLst/>
            <a:gdLst>
              <a:gd name="connsiteX0" fmla="*/ 0 w 9144000"/>
              <a:gd name="connsiteY0" fmla="*/ 0 h 6861018"/>
              <a:gd name="connsiteX1" fmla="*/ 9144000 w 9144000"/>
              <a:gd name="connsiteY1" fmla="*/ 0 h 6861018"/>
              <a:gd name="connsiteX2" fmla="*/ 9144000 w 9144000"/>
              <a:gd name="connsiteY2" fmla="*/ 1551869 h 6861018"/>
              <a:gd name="connsiteX3" fmla="*/ 3834851 w 9144000"/>
              <a:gd name="connsiteY3" fmla="*/ 6861018 h 6861018"/>
              <a:gd name="connsiteX4" fmla="*/ 0 w 9144000"/>
              <a:gd name="connsiteY4" fmla="*/ 6861018 h 68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61018">
                <a:moveTo>
                  <a:pt x="0" y="0"/>
                </a:moveTo>
                <a:lnTo>
                  <a:pt x="9144000" y="0"/>
                </a:lnTo>
                <a:lnTo>
                  <a:pt x="9144000" y="1551869"/>
                </a:lnTo>
                <a:lnTo>
                  <a:pt x="3834851" y="6861018"/>
                </a:lnTo>
                <a:lnTo>
                  <a:pt x="0" y="6861018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8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6"/>
            <a:ext cx="2352269" cy="24452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195394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3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73248" y="1078875"/>
            <a:ext cx="84540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36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73248" y="1688415"/>
            <a:ext cx="8454075" cy="601724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37" name="Rectangle 136"/>
          <p:cNvSpPr/>
          <p:nvPr userDrawn="1"/>
        </p:nvSpPr>
        <p:spPr>
          <a:xfrm>
            <a:off x="373246" y="2041424"/>
            <a:ext cx="8771038" cy="19971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84691" y="2356848"/>
            <a:ext cx="2719505" cy="1910351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39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3457553" y="2356754"/>
            <a:ext cx="2719505" cy="1910446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4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372898" y="4413275"/>
            <a:ext cx="2725853" cy="3449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367801" y="4774844"/>
            <a:ext cx="2730950" cy="36235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3" name="Text Placeholder 23"/>
          <p:cNvSpPr>
            <a:spLocks noGrp="1"/>
          </p:cNvSpPr>
          <p:nvPr>
            <p:ph type="body" sz="quarter" idx="22"/>
          </p:nvPr>
        </p:nvSpPr>
        <p:spPr>
          <a:xfrm>
            <a:off x="373246" y="5181599"/>
            <a:ext cx="2730949" cy="12633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5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44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3451345" y="4413275"/>
            <a:ext cx="2725853" cy="34493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5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3446248" y="4774844"/>
            <a:ext cx="2730950" cy="362359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 sz="150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6" name="Text Placeholder 23"/>
          <p:cNvSpPr>
            <a:spLocks noGrp="1"/>
          </p:cNvSpPr>
          <p:nvPr>
            <p:ph type="body" sz="quarter" idx="25"/>
          </p:nvPr>
        </p:nvSpPr>
        <p:spPr>
          <a:xfrm>
            <a:off x="3451693" y="5181600"/>
            <a:ext cx="2730949" cy="126338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95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47" name="object 48"/>
          <p:cNvSpPr>
            <a:spLocks/>
          </p:cNvSpPr>
          <p:nvPr userDrawn="1"/>
        </p:nvSpPr>
        <p:spPr bwMode="auto">
          <a:xfrm>
            <a:off x="6785021" y="5683255"/>
            <a:ext cx="1398143" cy="1174745"/>
          </a:xfrm>
          <a:custGeom>
            <a:avLst/>
            <a:gdLst>
              <a:gd name="T0" fmla="*/ 3370184 w 3370580"/>
              <a:gd name="T1" fmla="*/ 0 h 2832100"/>
              <a:gd name="T2" fmla="*/ 2837838 w 3370580"/>
              <a:gd name="T3" fmla="*/ 0 h 2832100"/>
              <a:gd name="T4" fmla="*/ 0 w 3370580"/>
              <a:gd name="T5" fmla="*/ 2831757 h 2832100"/>
              <a:gd name="T6" fmla="*/ 532358 w 3370580"/>
              <a:gd name="T7" fmla="*/ 2831757 h 2832100"/>
              <a:gd name="T8" fmla="*/ 3370184 w 3370580"/>
              <a:gd name="T9" fmla="*/ 0 h 28321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70580" h="2832100">
                <a:moveTo>
                  <a:pt x="3370186" y="0"/>
                </a:moveTo>
                <a:lnTo>
                  <a:pt x="2837840" y="0"/>
                </a:lnTo>
                <a:lnTo>
                  <a:pt x="0" y="2831757"/>
                </a:lnTo>
                <a:lnTo>
                  <a:pt x="532358" y="2831757"/>
                </a:lnTo>
                <a:lnTo>
                  <a:pt x="3370186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48" name="object 49"/>
          <p:cNvSpPr>
            <a:spLocks/>
          </p:cNvSpPr>
          <p:nvPr userDrawn="1"/>
        </p:nvSpPr>
        <p:spPr bwMode="auto">
          <a:xfrm>
            <a:off x="6230635" y="5801904"/>
            <a:ext cx="1613340" cy="1056096"/>
          </a:xfrm>
          <a:custGeom>
            <a:avLst/>
            <a:gdLst>
              <a:gd name="T0" fmla="*/ 3531643 w 3531869"/>
              <a:gd name="T1" fmla="*/ 0 h 2312034"/>
              <a:gd name="T2" fmla="*/ 2316698 w 3531869"/>
              <a:gd name="T3" fmla="*/ 0 h 2312034"/>
              <a:gd name="T4" fmla="*/ 0 w 3531869"/>
              <a:gd name="T5" fmla="*/ 2311743 h 2312034"/>
              <a:gd name="T6" fmla="*/ 1214945 w 3531869"/>
              <a:gd name="T7" fmla="*/ 2311743 h 2312034"/>
              <a:gd name="T8" fmla="*/ 3531643 w 3531869"/>
              <a:gd name="T9" fmla="*/ 0 h 2312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31869" h="2312034">
                <a:moveTo>
                  <a:pt x="3531641" y="0"/>
                </a:moveTo>
                <a:lnTo>
                  <a:pt x="2316696" y="0"/>
                </a:lnTo>
                <a:lnTo>
                  <a:pt x="0" y="2311741"/>
                </a:lnTo>
                <a:lnTo>
                  <a:pt x="1214945" y="2311741"/>
                </a:lnTo>
                <a:lnTo>
                  <a:pt x="3531641" y="0"/>
                </a:lnTo>
                <a:close/>
              </a:path>
            </a:pathLst>
          </a:custGeom>
          <a:solidFill>
            <a:srgbClr val="7AB8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152" name="Group 151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53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image - gre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"/>
          <p:cNvSpPr>
            <a:spLocks/>
          </p:cNvSpPr>
          <p:nvPr userDrawn="1"/>
        </p:nvSpPr>
        <p:spPr bwMode="auto">
          <a:xfrm>
            <a:off x="2" y="0"/>
            <a:ext cx="9143934" cy="6858000"/>
          </a:xfrm>
          <a:custGeom>
            <a:avLst/>
            <a:gdLst>
              <a:gd name="T0" fmla="*/ 16256000 w 16256000"/>
              <a:gd name="T1" fmla="*/ 0 h 12192000"/>
              <a:gd name="T2" fmla="*/ 2257069 w 16256000"/>
              <a:gd name="T3" fmla="*/ 0 h 12192000"/>
              <a:gd name="T4" fmla="*/ 0 w 16256000"/>
              <a:gd name="T5" fmla="*/ 2252243 h 12192000"/>
              <a:gd name="T6" fmla="*/ 0 w 16256000"/>
              <a:gd name="T7" fmla="*/ 12192000 h 12192000"/>
              <a:gd name="T8" fmla="*/ 12062612 w 16256000"/>
              <a:gd name="T9" fmla="*/ 12192000 h 12192000"/>
              <a:gd name="T10" fmla="*/ 16256000 w 16256000"/>
              <a:gd name="T11" fmla="*/ 8007591 h 12192000"/>
              <a:gd name="T12" fmla="*/ 16256000 w 16256000"/>
              <a:gd name="T13" fmla="*/ 0 h 12192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2257069" y="0"/>
                </a:lnTo>
                <a:lnTo>
                  <a:pt x="0" y="2252243"/>
                </a:lnTo>
                <a:lnTo>
                  <a:pt x="0" y="12192000"/>
                </a:lnTo>
                <a:lnTo>
                  <a:pt x="12062612" y="12192000"/>
                </a:lnTo>
                <a:lnTo>
                  <a:pt x="16256000" y="8007591"/>
                </a:lnTo>
                <a:lnTo>
                  <a:pt x="162560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8" name="object 20"/>
          <p:cNvSpPr>
            <a:spLocks/>
          </p:cNvSpPr>
          <p:nvPr userDrawn="1"/>
        </p:nvSpPr>
        <p:spPr bwMode="auto">
          <a:xfrm>
            <a:off x="6781800" y="6085018"/>
            <a:ext cx="1105497" cy="772982"/>
          </a:xfrm>
          <a:custGeom>
            <a:avLst/>
            <a:gdLst>
              <a:gd name="T0" fmla="*/ 1779625 w 1779905"/>
              <a:gd name="T1" fmla="*/ 0 h 1244600"/>
              <a:gd name="T2" fmla="*/ 1247267 w 1779905"/>
              <a:gd name="T3" fmla="*/ 0 h 1244600"/>
              <a:gd name="T4" fmla="*/ 0 w 1779905"/>
              <a:gd name="T5" fmla="*/ 1244599 h 1244600"/>
              <a:gd name="T6" fmla="*/ 532358 w 1779905"/>
              <a:gd name="T7" fmla="*/ 1244599 h 1244600"/>
              <a:gd name="T8" fmla="*/ 1779625 w 1779905"/>
              <a:gd name="T9" fmla="*/ 0 h 1244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79905" h="1244600">
                <a:moveTo>
                  <a:pt x="1779625" y="0"/>
                </a:moveTo>
                <a:lnTo>
                  <a:pt x="1247267" y="0"/>
                </a:lnTo>
                <a:lnTo>
                  <a:pt x="0" y="1244599"/>
                </a:lnTo>
                <a:lnTo>
                  <a:pt x="532358" y="1244599"/>
                </a:lnTo>
                <a:lnTo>
                  <a:pt x="1779625" y="0"/>
                </a:lnTo>
                <a:close/>
              </a:path>
            </a:pathLst>
          </a:custGeom>
          <a:solidFill>
            <a:srgbClr val="FFD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354526" y="1076035"/>
            <a:ext cx="8484675" cy="609600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0" name="Picture Placeholder 267"/>
          <p:cNvSpPr>
            <a:spLocks noGrp="1"/>
          </p:cNvSpPr>
          <p:nvPr>
            <p:ph type="pic" sz="quarter" idx="13" hasCustomPrompt="1"/>
          </p:nvPr>
        </p:nvSpPr>
        <p:spPr>
          <a:xfrm>
            <a:off x="354526" y="212318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1" name="Picture Placeholder 267"/>
          <p:cNvSpPr>
            <a:spLocks noGrp="1"/>
          </p:cNvSpPr>
          <p:nvPr>
            <p:ph type="pic" sz="quarter" idx="14" hasCustomPrompt="1"/>
          </p:nvPr>
        </p:nvSpPr>
        <p:spPr>
          <a:xfrm>
            <a:off x="2521694" y="212318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2" name="Picture Placeholder 267"/>
          <p:cNvSpPr>
            <a:spLocks noGrp="1"/>
          </p:cNvSpPr>
          <p:nvPr>
            <p:ph type="pic" sz="quarter" idx="15" hasCustomPrompt="1"/>
          </p:nvPr>
        </p:nvSpPr>
        <p:spPr>
          <a:xfrm>
            <a:off x="4688862" y="2123180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3" name="Picture Placeholder 267"/>
          <p:cNvSpPr>
            <a:spLocks noGrp="1"/>
          </p:cNvSpPr>
          <p:nvPr>
            <p:ph type="pic" sz="quarter" idx="16" hasCustomPrompt="1"/>
          </p:nvPr>
        </p:nvSpPr>
        <p:spPr>
          <a:xfrm>
            <a:off x="6856029" y="2123180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4" name="Picture Placeholder 267"/>
          <p:cNvSpPr>
            <a:spLocks noGrp="1"/>
          </p:cNvSpPr>
          <p:nvPr>
            <p:ph type="pic" sz="quarter" idx="17" hasCustomPrompt="1"/>
          </p:nvPr>
        </p:nvSpPr>
        <p:spPr>
          <a:xfrm>
            <a:off x="354526" y="4185143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5" name="Picture Placeholder 267"/>
          <p:cNvSpPr>
            <a:spLocks noGrp="1"/>
          </p:cNvSpPr>
          <p:nvPr>
            <p:ph type="pic" sz="quarter" idx="18" hasCustomPrompt="1"/>
          </p:nvPr>
        </p:nvSpPr>
        <p:spPr>
          <a:xfrm>
            <a:off x="2523190" y="4185142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6" name="Picture Placeholder 267"/>
          <p:cNvSpPr>
            <a:spLocks noGrp="1"/>
          </p:cNvSpPr>
          <p:nvPr>
            <p:ph type="pic" sz="quarter" idx="19" hasCustomPrompt="1"/>
          </p:nvPr>
        </p:nvSpPr>
        <p:spPr>
          <a:xfrm>
            <a:off x="4691854" y="4185141"/>
            <a:ext cx="1985141" cy="1899877"/>
          </a:xfrm>
          <a:prstGeom prst="rect">
            <a:avLst/>
          </a:prstGeom>
          <a:solidFill>
            <a:schemeClr val="accent3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860518" y="4185141"/>
            <a:ext cx="1980652" cy="1899877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350" b="0" baseline="0">
                <a:solidFill>
                  <a:schemeClr val="bg1"/>
                </a:solidFill>
              </a:defRPr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object 21"/>
          <p:cNvSpPr>
            <a:spLocks/>
          </p:cNvSpPr>
          <p:nvPr userDrawn="1"/>
        </p:nvSpPr>
        <p:spPr bwMode="auto">
          <a:xfrm>
            <a:off x="6248400" y="6454954"/>
            <a:ext cx="1078959" cy="403046"/>
          </a:xfrm>
          <a:custGeom>
            <a:avLst/>
            <a:gdLst>
              <a:gd name="T0" fmla="*/ 1941073 w 1941195"/>
              <a:gd name="T1" fmla="*/ 0 h 725170"/>
              <a:gd name="T2" fmla="*/ 726128 w 1941195"/>
              <a:gd name="T3" fmla="*/ 0 h 725170"/>
              <a:gd name="T4" fmla="*/ 0 w 1941195"/>
              <a:gd name="T5" fmla="*/ 724575 h 725170"/>
              <a:gd name="T6" fmla="*/ 1214945 w 1941195"/>
              <a:gd name="T7" fmla="*/ 724575 h 725170"/>
              <a:gd name="T8" fmla="*/ 1941073 w 1941195"/>
              <a:gd name="T9" fmla="*/ 0 h 725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41195" h="725170">
                <a:moveTo>
                  <a:pt x="1941073" y="0"/>
                </a:moveTo>
                <a:lnTo>
                  <a:pt x="726128" y="0"/>
                </a:lnTo>
                <a:lnTo>
                  <a:pt x="0" y="724575"/>
                </a:lnTo>
                <a:lnTo>
                  <a:pt x="1214945" y="724575"/>
                </a:lnTo>
                <a:lnTo>
                  <a:pt x="1941073" y="0"/>
                </a:lnTo>
                <a:close/>
              </a:path>
            </a:pathLst>
          </a:custGeom>
          <a:solidFill>
            <a:srgbClr val="FFD7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>
                <a:solidFill>
                  <a:schemeClr val="bg1"/>
                </a:solidFill>
              </a:rPr>
              <a:t>‹#›</a:t>
            </a:fld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163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4"/>
          <p:cNvSpPr>
            <a:spLocks/>
          </p:cNvSpPr>
          <p:nvPr userDrawn="1"/>
        </p:nvSpPr>
        <p:spPr bwMode="auto">
          <a:xfrm>
            <a:off x="0" y="5015228"/>
            <a:ext cx="5750432" cy="1842772"/>
          </a:xfrm>
          <a:custGeom>
            <a:avLst/>
            <a:gdLst>
              <a:gd name="connsiteX0" fmla="*/ 487784 w 5750432"/>
              <a:gd name="connsiteY0" fmla="*/ 0 h 1828800"/>
              <a:gd name="connsiteX1" fmla="*/ 5750432 w 5750432"/>
              <a:gd name="connsiteY1" fmla="*/ 0 h 1828800"/>
              <a:gd name="connsiteX2" fmla="*/ 3918903 w 5750432"/>
              <a:gd name="connsiteY2" fmla="*/ 1828800 h 1828800"/>
              <a:gd name="connsiteX3" fmla="*/ 0 w 5750432"/>
              <a:gd name="connsiteY3" fmla="*/ 1828800 h 1828800"/>
              <a:gd name="connsiteX4" fmla="*/ 0 w 5750432"/>
              <a:gd name="connsiteY4" fmla="*/ 483475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0432" h="1828800">
                <a:moveTo>
                  <a:pt x="487784" y="0"/>
                </a:moveTo>
                <a:lnTo>
                  <a:pt x="5750432" y="0"/>
                </a:lnTo>
                <a:lnTo>
                  <a:pt x="3918903" y="1828800"/>
                </a:lnTo>
                <a:lnTo>
                  <a:pt x="0" y="1828800"/>
                </a:lnTo>
                <a:lnTo>
                  <a:pt x="0" y="483475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56" name="Media Placeholder 152"/>
          <p:cNvSpPr>
            <a:spLocks noGrp="1"/>
          </p:cNvSpPr>
          <p:nvPr userDrawn="1">
            <p:ph type="media" sz="quarter" idx="10" hasCustomPrompt="1"/>
          </p:nvPr>
        </p:nvSpPr>
        <p:spPr>
          <a:xfrm>
            <a:off x="491092" y="1980916"/>
            <a:ext cx="5258507" cy="3043839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 video, click the video icon or drag and drop a video. Do not paste a video here.</a:t>
            </a:r>
          </a:p>
        </p:txBody>
      </p:sp>
      <p:sp>
        <p:nvSpPr>
          <p:cNvPr id="15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725095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338525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59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5971660" y="1985590"/>
            <a:ext cx="2899348" cy="4262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000"/>
            </a:lvl1pPr>
            <a:lvl2pPr marL="457200" indent="-228600">
              <a:buClr>
                <a:schemeClr val="tx1"/>
              </a:buClr>
              <a:buFont typeface="Arial" panose="020B0604020202020204" pitchFamily="34" charset="0"/>
              <a:buChar char="‒"/>
              <a:defRPr sz="1800"/>
            </a:lvl2pPr>
            <a:lvl3pPr marL="6858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914400" indent="0">
              <a:buFontTx/>
              <a:buNone/>
              <a:defRPr sz="1400"/>
            </a:lvl4pPr>
            <a:lvl5pPr marL="1371600" indent="0">
              <a:buFontTx/>
              <a:buNone/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074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 userDrawn="1"/>
        </p:nvSpPr>
        <p:spPr bwMode="auto">
          <a:xfrm>
            <a:off x="2947456" y="1524000"/>
            <a:ext cx="6196545" cy="5334000"/>
          </a:xfrm>
          <a:custGeom>
            <a:avLst/>
            <a:gdLst>
              <a:gd name="connsiteX0" fmla="*/ 5345517 w 6196545"/>
              <a:gd name="connsiteY0" fmla="*/ 0 h 5334000"/>
              <a:gd name="connsiteX1" fmla="*/ 6196545 w 6196545"/>
              <a:gd name="connsiteY1" fmla="*/ 0 h 5334000"/>
              <a:gd name="connsiteX2" fmla="*/ 6196545 w 6196545"/>
              <a:gd name="connsiteY2" fmla="*/ 2812636 h 5334000"/>
              <a:gd name="connsiteX3" fmla="*/ 3669737 w 6196545"/>
              <a:gd name="connsiteY3" fmla="*/ 5334000 h 5334000"/>
              <a:gd name="connsiteX4" fmla="*/ 0 w 6196545"/>
              <a:gd name="connsiteY4" fmla="*/ 533400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6545" h="5334000">
                <a:moveTo>
                  <a:pt x="5345517" y="0"/>
                </a:moveTo>
                <a:lnTo>
                  <a:pt x="6196545" y="0"/>
                </a:lnTo>
                <a:lnTo>
                  <a:pt x="6196545" y="2812636"/>
                </a:lnTo>
                <a:lnTo>
                  <a:pt x="3669737" y="5334000"/>
                </a:lnTo>
                <a:lnTo>
                  <a:pt x="0" y="533400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/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4" name="Media Placeholder 10"/>
          <p:cNvSpPr>
            <a:spLocks noGrp="1"/>
          </p:cNvSpPr>
          <p:nvPr>
            <p:ph type="media" sz="quarter" idx="10" hasCustomPrompt="1"/>
          </p:nvPr>
        </p:nvSpPr>
        <p:spPr>
          <a:xfrm>
            <a:off x="304800" y="1523999"/>
            <a:ext cx="8534400" cy="452437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 video, click the video icon or drag and drop a video. Do not paste a video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304800" y="725095"/>
            <a:ext cx="8531525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20667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747589" y="3468904"/>
            <a:ext cx="3396411" cy="3389096"/>
            <a:chOff x="5029200" y="5029200"/>
            <a:chExt cx="6019978" cy="6007013"/>
          </a:xfrm>
        </p:grpSpPr>
        <p:sp>
          <p:nvSpPr>
            <p:cNvPr id="15" name="object 2"/>
            <p:cNvSpPr>
              <a:spLocks/>
            </p:cNvSpPr>
            <p:nvPr userDrawn="1"/>
          </p:nvSpPr>
          <p:spPr bwMode="auto">
            <a:xfrm>
              <a:off x="7870421" y="6644172"/>
              <a:ext cx="3178757" cy="3171779"/>
            </a:xfrm>
            <a:custGeom>
              <a:avLst/>
              <a:gdLst>
                <a:gd name="T0" fmla="*/ 3178538 w 3178809"/>
                <a:gd name="T1" fmla="*/ 0 h 3171825"/>
                <a:gd name="T2" fmla="*/ 0 w 3178809"/>
                <a:gd name="T3" fmla="*/ 3171734 h 3171825"/>
                <a:gd name="T4" fmla="*/ 709167 w 3178809"/>
                <a:gd name="T5" fmla="*/ 3171734 h 3171825"/>
                <a:gd name="T6" fmla="*/ 3178538 w 3178809"/>
                <a:gd name="T7" fmla="*/ 707645 h 3171825"/>
                <a:gd name="T8" fmla="*/ 3178538 w 3178809"/>
                <a:gd name="T9" fmla="*/ 0 h 317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8809" h="3171825">
                  <a:moveTo>
                    <a:pt x="3178536" y="0"/>
                  </a:moveTo>
                  <a:lnTo>
                    <a:pt x="0" y="3171734"/>
                  </a:lnTo>
                  <a:lnTo>
                    <a:pt x="709167" y="3171734"/>
                  </a:lnTo>
                  <a:lnTo>
                    <a:pt x="3178536" y="707645"/>
                  </a:lnTo>
                  <a:lnTo>
                    <a:pt x="3178536" y="0"/>
                  </a:lnTo>
                  <a:close/>
                </a:path>
              </a:pathLst>
            </a:custGeom>
            <a:solidFill>
              <a:srgbClr val="7AB8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16" name="object 3"/>
            <p:cNvSpPr>
              <a:spLocks/>
            </p:cNvSpPr>
            <p:nvPr userDrawn="1"/>
          </p:nvSpPr>
          <p:spPr bwMode="auto">
            <a:xfrm>
              <a:off x="5029200" y="5029200"/>
              <a:ext cx="6019699" cy="6007013"/>
            </a:xfrm>
            <a:custGeom>
              <a:avLst/>
              <a:gdLst>
                <a:gd name="T0" fmla="*/ 6019804 w 6019800"/>
                <a:gd name="T1" fmla="*/ 0 h 6007100"/>
                <a:gd name="T2" fmla="*/ 0 w 6019800"/>
                <a:gd name="T3" fmla="*/ 6006922 h 6007100"/>
                <a:gd name="T4" fmla="*/ 1618462 w 6019800"/>
                <a:gd name="T5" fmla="*/ 6006922 h 6007100"/>
                <a:gd name="T6" fmla="*/ 6019804 w 6019800"/>
                <a:gd name="T7" fmla="*/ 1614999 h 6007100"/>
                <a:gd name="T8" fmla="*/ 6019804 w 6019800"/>
                <a:gd name="T9" fmla="*/ 0 h 6007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9800" h="6007100">
                  <a:moveTo>
                    <a:pt x="6019804" y="0"/>
                  </a:moveTo>
                  <a:lnTo>
                    <a:pt x="0" y="6006922"/>
                  </a:lnTo>
                  <a:lnTo>
                    <a:pt x="1618462" y="6006922"/>
                  </a:lnTo>
                  <a:lnTo>
                    <a:pt x="6019804" y="1614999"/>
                  </a:lnTo>
                  <a:lnTo>
                    <a:pt x="6019804" y="0"/>
                  </a:lnTo>
                  <a:close/>
                </a:path>
              </a:pathLst>
            </a:custGeom>
            <a:solidFill>
              <a:srgbClr val="7AB8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7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1126812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740242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1" y="2244727"/>
            <a:ext cx="4721526" cy="384412"/>
          </a:xfrm>
          <a:prstGeom prst="rect">
            <a:avLst/>
          </a:prstGeom>
        </p:spPr>
        <p:txBody>
          <a:bodyPr l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1" y="2652329"/>
            <a:ext cx="4721526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designation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14801" y="3158600"/>
            <a:ext cx="4734466" cy="2461992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  <a:endParaRPr lang="en-GB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114801" y="5803255"/>
            <a:ext cx="4738779" cy="548949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  <a:endParaRPr lang="en-GB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27422"/>
            <a:ext cx="3733800" cy="4636648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 baseline="0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</p:spTree>
    <p:extLst>
      <p:ext uri="{BB962C8B-B14F-4D97-AF65-F5344CB8AC3E}">
        <p14:creationId xmlns:p14="http://schemas.microsoft.com/office/powerpoint/2010/main" val="1582352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with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5747589" y="3468904"/>
            <a:ext cx="3396411" cy="3389096"/>
            <a:chOff x="5029200" y="5029200"/>
            <a:chExt cx="6019978" cy="6007013"/>
          </a:xfrm>
        </p:grpSpPr>
        <p:sp>
          <p:nvSpPr>
            <p:cNvPr id="19" name="object 2"/>
            <p:cNvSpPr>
              <a:spLocks/>
            </p:cNvSpPr>
            <p:nvPr userDrawn="1"/>
          </p:nvSpPr>
          <p:spPr bwMode="auto">
            <a:xfrm>
              <a:off x="7870421" y="6644172"/>
              <a:ext cx="3178757" cy="3171779"/>
            </a:xfrm>
            <a:custGeom>
              <a:avLst/>
              <a:gdLst>
                <a:gd name="T0" fmla="*/ 3178538 w 3178809"/>
                <a:gd name="T1" fmla="*/ 0 h 3171825"/>
                <a:gd name="T2" fmla="*/ 0 w 3178809"/>
                <a:gd name="T3" fmla="*/ 3171734 h 3171825"/>
                <a:gd name="T4" fmla="*/ 709167 w 3178809"/>
                <a:gd name="T5" fmla="*/ 3171734 h 3171825"/>
                <a:gd name="T6" fmla="*/ 3178538 w 3178809"/>
                <a:gd name="T7" fmla="*/ 707645 h 3171825"/>
                <a:gd name="T8" fmla="*/ 3178538 w 3178809"/>
                <a:gd name="T9" fmla="*/ 0 h 317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78809" h="3171825">
                  <a:moveTo>
                    <a:pt x="3178536" y="0"/>
                  </a:moveTo>
                  <a:lnTo>
                    <a:pt x="0" y="3171734"/>
                  </a:lnTo>
                  <a:lnTo>
                    <a:pt x="709167" y="3171734"/>
                  </a:lnTo>
                  <a:lnTo>
                    <a:pt x="3178536" y="707645"/>
                  </a:lnTo>
                  <a:lnTo>
                    <a:pt x="3178536" y="0"/>
                  </a:lnTo>
                  <a:close/>
                </a:path>
              </a:pathLst>
            </a:custGeom>
            <a:solidFill>
              <a:srgbClr val="7AB8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 dirty="0"/>
            </a:p>
          </p:txBody>
        </p:sp>
        <p:sp>
          <p:nvSpPr>
            <p:cNvPr id="29" name="object 3"/>
            <p:cNvSpPr>
              <a:spLocks/>
            </p:cNvSpPr>
            <p:nvPr userDrawn="1"/>
          </p:nvSpPr>
          <p:spPr bwMode="auto">
            <a:xfrm>
              <a:off x="5029200" y="5029200"/>
              <a:ext cx="6019699" cy="6007013"/>
            </a:xfrm>
            <a:custGeom>
              <a:avLst/>
              <a:gdLst>
                <a:gd name="T0" fmla="*/ 6019804 w 6019800"/>
                <a:gd name="T1" fmla="*/ 0 h 6007100"/>
                <a:gd name="T2" fmla="*/ 0 w 6019800"/>
                <a:gd name="T3" fmla="*/ 6006922 h 6007100"/>
                <a:gd name="T4" fmla="*/ 1618462 w 6019800"/>
                <a:gd name="T5" fmla="*/ 6006922 h 6007100"/>
                <a:gd name="T6" fmla="*/ 6019804 w 6019800"/>
                <a:gd name="T7" fmla="*/ 1614999 h 6007100"/>
                <a:gd name="T8" fmla="*/ 6019804 w 6019800"/>
                <a:gd name="T9" fmla="*/ 0 h 6007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19800" h="6007100">
                  <a:moveTo>
                    <a:pt x="6019804" y="0"/>
                  </a:moveTo>
                  <a:lnTo>
                    <a:pt x="0" y="6006922"/>
                  </a:lnTo>
                  <a:lnTo>
                    <a:pt x="1618462" y="6006922"/>
                  </a:lnTo>
                  <a:lnTo>
                    <a:pt x="6019804" y="1614999"/>
                  </a:lnTo>
                  <a:lnTo>
                    <a:pt x="6019804" y="0"/>
                  </a:lnTo>
                  <a:close/>
                </a:path>
              </a:pathLst>
            </a:custGeom>
            <a:solidFill>
              <a:srgbClr val="7AB8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</p:grpSp>
      <p:sp>
        <p:nvSpPr>
          <p:cNvPr id="1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127741" y="3189995"/>
            <a:ext cx="4706168" cy="138200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4115344" y="4890240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indent="0" algn="ctr">
              <a:buNone/>
              <a:defRPr sz="800" i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4127741" y="5897365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312870" y="4895263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1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713836" y="4890239"/>
            <a:ext cx="1523456" cy="100239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i="1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5720398" y="5897365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7322850" y="5892634"/>
            <a:ext cx="1511059" cy="427235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Project name, Location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30524" y="1118619"/>
            <a:ext cx="8305801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0524" y="1732049"/>
            <a:ext cx="8305801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36534"/>
            <a:ext cx="3733800" cy="4627536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 baseline="0"/>
            </a:lvl1pPr>
          </a:lstStyle>
          <a:p>
            <a:r>
              <a:rPr lang="en-GB" dirty="0"/>
              <a:t>To place an image, click the picture icon or drag and drop an image.  Do not paste an image here.</a:t>
            </a: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4114801" y="2236534"/>
            <a:ext cx="4721526" cy="384412"/>
          </a:xfrm>
          <a:prstGeom prst="rect">
            <a:avLst/>
          </a:prstGeom>
        </p:spPr>
        <p:txBody>
          <a:bodyPr lIns="0" rIns="0" b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4114801" y="2644136"/>
            <a:ext cx="4721526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designation</a:t>
            </a:r>
          </a:p>
        </p:txBody>
      </p:sp>
    </p:spTree>
    <p:extLst>
      <p:ext uri="{BB962C8B-B14F-4D97-AF65-F5344CB8AC3E}">
        <p14:creationId xmlns:p14="http://schemas.microsoft.com/office/powerpoint/2010/main" val="3793006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n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1168516"/>
            <a:ext cx="8474014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1" y="1781946"/>
            <a:ext cx="8474014" cy="36059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311989" y="2220582"/>
            <a:ext cx="2456623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311990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11990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318294" y="2220582"/>
            <a:ext cx="2456622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315888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315888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6324599" y="2220582"/>
            <a:ext cx="2454215" cy="16764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 baseline="0"/>
            </a:lvl1pPr>
          </a:lstStyle>
          <a:p>
            <a:r>
              <a:rPr lang="en-GB" dirty="0"/>
              <a:t>To place an image, click the picture icon or drag and drop an image. Do not paste an image here.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6324600" y="4065448"/>
            <a:ext cx="2456623" cy="384412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add name</a:t>
            </a:r>
          </a:p>
        </p:txBody>
      </p:sp>
      <p:sp>
        <p:nvSpPr>
          <p:cNvPr id="2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324600" y="4473050"/>
            <a:ext cx="2456623" cy="360593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Designation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1990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3315887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6322192" y="4963832"/>
            <a:ext cx="2456623" cy="1436968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information</a:t>
            </a:r>
          </a:p>
        </p:txBody>
      </p:sp>
    </p:spTree>
    <p:extLst>
      <p:ext uri="{BB962C8B-B14F-4D97-AF65-F5344CB8AC3E}">
        <p14:creationId xmlns:p14="http://schemas.microsoft.com/office/powerpoint/2010/main" val="4276712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097651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5910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281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- dou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60"/>
          <p:cNvSpPr>
            <a:spLocks/>
          </p:cNvSpPr>
          <p:nvPr userDrawn="1"/>
        </p:nvSpPr>
        <p:spPr bwMode="auto">
          <a:xfrm>
            <a:off x="4078224" y="3908183"/>
            <a:ext cx="2981086" cy="2676088"/>
          </a:xfrm>
          <a:custGeom>
            <a:avLst/>
            <a:gdLst>
              <a:gd name="T0" fmla="*/ 5290072 w 5290184"/>
              <a:gd name="T1" fmla="*/ 0 h 4747895"/>
              <a:gd name="T2" fmla="*/ 4757714 w 5290184"/>
              <a:gd name="T3" fmla="*/ 0 h 4747895"/>
              <a:gd name="T4" fmla="*/ 0 w 5290184"/>
              <a:gd name="T5" fmla="*/ 4747539 h 4747895"/>
              <a:gd name="T6" fmla="*/ 532358 w 5290184"/>
              <a:gd name="T7" fmla="*/ 4747539 h 4747895"/>
              <a:gd name="T8" fmla="*/ 5290072 w 5290184"/>
              <a:gd name="T9" fmla="*/ 0 h 47478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90184" h="4747895">
                <a:moveTo>
                  <a:pt x="5290070" y="0"/>
                </a:moveTo>
                <a:lnTo>
                  <a:pt x="4757712" y="0"/>
                </a:lnTo>
                <a:lnTo>
                  <a:pt x="0" y="4747539"/>
                </a:lnTo>
                <a:lnTo>
                  <a:pt x="532358" y="4747539"/>
                </a:lnTo>
                <a:lnTo>
                  <a:pt x="529007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1" name="Picture Placeholder 9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751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1524000 h 6858000"/>
              <a:gd name="connsiteX3" fmla="*/ 8001000 w 9144000"/>
              <a:gd name="connsiteY3" fmla="*/ 2667000 h 6858000"/>
              <a:gd name="connsiteX4" fmla="*/ 6772656 w 9144000"/>
              <a:gd name="connsiteY4" fmla="*/ 2667000 h 6858000"/>
              <a:gd name="connsiteX5" fmla="*/ 6772656 w 9144000"/>
              <a:gd name="connsiteY5" fmla="*/ 3895344 h 6858000"/>
              <a:gd name="connsiteX6" fmla="*/ 3810000 w 9144000"/>
              <a:gd name="connsiteY6" fmla="*/ 6858000 h 6858000"/>
              <a:gd name="connsiteX7" fmla="*/ 0 w 9144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1524000"/>
                </a:lnTo>
                <a:lnTo>
                  <a:pt x="8001000" y="2667000"/>
                </a:lnTo>
                <a:lnTo>
                  <a:pt x="6772656" y="2667000"/>
                </a:lnTo>
                <a:lnTo>
                  <a:pt x="6772656" y="3895344"/>
                </a:lnTo>
                <a:lnTo>
                  <a:pt x="381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t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6" name="Rectangle 75"/>
          <p:cNvSpPr/>
          <p:nvPr userDrawn="1"/>
        </p:nvSpPr>
        <p:spPr>
          <a:xfrm>
            <a:off x="7119632" y="3894769"/>
            <a:ext cx="2024367" cy="77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760160" y="2664289"/>
            <a:ext cx="2168629" cy="124358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09"/>
          </a:xfrm>
          <a:prstGeom prst="rect">
            <a:avLst/>
          </a:prstGeom>
        </p:spPr>
      </p:pic>
      <p:sp>
        <p:nvSpPr>
          <p:cNvPr id="8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46663" y="4191000"/>
            <a:ext cx="2186661" cy="685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/>
            </a:lvl1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8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581056" y="4907479"/>
            <a:ext cx="2352268" cy="685800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en-US" altLang="en-US" sz="1400" dirty="0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add subtitle</a:t>
            </a:r>
            <a:endParaRPr lang="en-GB" dirty="0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581055" y="5631576"/>
            <a:ext cx="2352269" cy="312024"/>
          </a:xfrm>
          <a:prstGeom prst="rect">
            <a:avLst/>
          </a:prstGeo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27272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78983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05185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2669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34400" cy="42703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36490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214647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51243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534400" cy="4270375"/>
          </a:xfrm>
        </p:spPr>
        <p:txBody>
          <a:bodyPr>
            <a:normAutofit/>
          </a:bodyPr>
          <a:lstStyle>
            <a:lvl1pPr>
              <a:buClr>
                <a:schemeClr val="accent4">
                  <a:lumMod val="50000"/>
                </a:schemeClr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216025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8516053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41148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42672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8482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4800" y="1905000"/>
            <a:ext cx="4114800" cy="679450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584450"/>
            <a:ext cx="41148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905000"/>
            <a:ext cx="4343400" cy="67945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84450"/>
            <a:ext cx="4343400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295400"/>
            <a:ext cx="8534400" cy="609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502855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0" y="0"/>
            <a:ext cx="9143685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886371 w 16256000"/>
              <a:gd name="T7" fmla="*/ 12192000 h 12192000"/>
              <a:gd name="T8" fmla="*/ 16256000 w 16256000"/>
              <a:gd name="T9" fmla="*/ 284241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886371" y="12192000"/>
                </a:lnTo>
                <a:lnTo>
                  <a:pt x="16256000" y="284241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6281928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17" name="object 11"/>
          <p:cNvSpPr>
            <a:spLocks/>
          </p:cNvSpPr>
          <p:nvPr userDrawn="1"/>
        </p:nvSpPr>
        <p:spPr bwMode="auto">
          <a:xfrm>
            <a:off x="7452360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96112"/>
            <a:ext cx="8333117" cy="1085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4278190"/>
            <a:ext cx="2237117" cy="24212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00" b="0" baseline="0">
                <a:solidFill>
                  <a:srgbClr val="7E847B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0386"/>
            <a:ext cx="4465518" cy="13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0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3"/>
          <p:cNvSpPr>
            <a:spLocks/>
          </p:cNvSpPr>
          <p:nvPr userDrawn="1"/>
        </p:nvSpPr>
        <p:spPr bwMode="auto">
          <a:xfrm>
            <a:off x="6629400" y="4348867"/>
            <a:ext cx="2514600" cy="2509133"/>
          </a:xfrm>
          <a:custGeom>
            <a:avLst/>
            <a:gdLst>
              <a:gd name="T0" fmla="*/ 4381500 w 4381500"/>
              <a:gd name="T1" fmla="*/ 0 h 4372609"/>
              <a:gd name="T2" fmla="*/ 0 w 4381500"/>
              <a:gd name="T3" fmla="*/ 4372142 h 4372609"/>
              <a:gd name="T4" fmla="*/ 4381500 w 4381500"/>
              <a:gd name="T5" fmla="*/ 4372142 h 4372609"/>
              <a:gd name="T6" fmla="*/ 4381500 w 4381500"/>
              <a:gd name="T7" fmla="*/ 0 h 437260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381500" h="4372609">
                <a:moveTo>
                  <a:pt x="4381500" y="0"/>
                </a:moveTo>
                <a:lnTo>
                  <a:pt x="0" y="4372140"/>
                </a:lnTo>
                <a:lnTo>
                  <a:pt x="4381500" y="4372140"/>
                </a:lnTo>
                <a:lnTo>
                  <a:pt x="43815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5751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4395420 h 6858000"/>
              <a:gd name="connsiteX3" fmla="*/ 6663478 w 9144000"/>
              <a:gd name="connsiteY3" fmla="*/ 685800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4395420"/>
                </a:lnTo>
                <a:lnTo>
                  <a:pt x="666347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666999" y="318979"/>
            <a:ext cx="6266325" cy="872579"/>
          </a:xfrm>
          <a:prstGeom prst="rect">
            <a:avLst/>
          </a:prstGeom>
        </p:spPr>
        <p:txBody>
          <a:bodyPr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7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Click to add title</a:t>
            </a:r>
            <a:endParaRPr lang="en-GB"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1219200"/>
            <a:ext cx="6266325" cy="309861"/>
          </a:xfrm>
          <a:prstGeom prst="rect">
            <a:avLst/>
          </a:prstGeom>
        </p:spPr>
        <p:txBody>
          <a:bodyPr tIns="0" r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Click to add subtitle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93" y="6369718"/>
            <a:ext cx="1315432" cy="2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073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/>
          </p:cNvSpPr>
          <p:nvPr userDrawn="1"/>
        </p:nvSpPr>
        <p:spPr bwMode="auto">
          <a:xfrm>
            <a:off x="0" y="0"/>
            <a:ext cx="9143685" cy="6858000"/>
          </a:xfrm>
          <a:custGeom>
            <a:avLst/>
            <a:gdLst>
              <a:gd name="T0" fmla="*/ 16256000 w 16256000"/>
              <a:gd name="T1" fmla="*/ 0 h 12192000"/>
              <a:gd name="T2" fmla="*/ 0 w 16256000"/>
              <a:gd name="T3" fmla="*/ 0 h 12192000"/>
              <a:gd name="T4" fmla="*/ 0 w 16256000"/>
              <a:gd name="T5" fmla="*/ 12192000 h 12192000"/>
              <a:gd name="T6" fmla="*/ 6886371 w 16256000"/>
              <a:gd name="T7" fmla="*/ 12192000 h 12192000"/>
              <a:gd name="T8" fmla="*/ 16256000 w 16256000"/>
              <a:gd name="T9" fmla="*/ 2842412 h 12192000"/>
              <a:gd name="T10" fmla="*/ 16256000 w 16256000"/>
              <a:gd name="T11" fmla="*/ 0 h 12192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56000" h="12192000">
                <a:moveTo>
                  <a:pt x="16256000" y="0"/>
                </a:moveTo>
                <a:lnTo>
                  <a:pt x="0" y="0"/>
                </a:lnTo>
                <a:lnTo>
                  <a:pt x="0" y="12192000"/>
                </a:lnTo>
                <a:lnTo>
                  <a:pt x="6886371" y="12192000"/>
                </a:lnTo>
                <a:lnTo>
                  <a:pt x="16256000" y="2842412"/>
                </a:lnTo>
                <a:lnTo>
                  <a:pt x="16256000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pic>
        <p:nvPicPr>
          <p:cNvPr id="13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74" y="4562069"/>
            <a:ext cx="258026" cy="21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6812281" y="4520386"/>
            <a:ext cx="2179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www.twitter.com/Aurecon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Join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www.facebook.com/Aurecon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Watch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www.youtube.com/user/AureconGroup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www.instagram.com/Aurecon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www.linkedin.com/company/Aurecon</a:t>
            </a:r>
          </a:p>
          <a:p>
            <a:endParaRPr lang="en-US" sz="800" dirty="0">
              <a:solidFill>
                <a:srgbClr val="71776D"/>
              </a:solidFill>
            </a:endParaRPr>
          </a:p>
          <a:p>
            <a:r>
              <a:rPr lang="en-US" sz="800" dirty="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 dirty="0">
                <a:solidFill>
                  <a:srgbClr val="71776D"/>
                </a:solidFill>
              </a:rPr>
              <a:t>www.slideshare.net/Aurecon</a:t>
            </a:r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896112"/>
            <a:ext cx="8333117" cy="108508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4" name="object 11"/>
          <p:cNvSpPr>
            <a:spLocks/>
          </p:cNvSpPr>
          <p:nvPr userDrawn="1"/>
        </p:nvSpPr>
        <p:spPr bwMode="auto">
          <a:xfrm>
            <a:off x="7452360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20386"/>
            <a:ext cx="4465518" cy="1322294"/>
          </a:xfrm>
          <a:prstGeom prst="rect">
            <a:avLst/>
          </a:prstGeom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6281928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8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-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3"/>
            <a:ext cx="9144000" cy="6858003"/>
          </a:xfrm>
          <a:custGeom>
            <a:avLst/>
            <a:gdLst>
              <a:gd name="connsiteX0" fmla="*/ 1611883 w 9144000"/>
              <a:gd name="connsiteY0" fmla="*/ 0 h 6858003"/>
              <a:gd name="connsiteX1" fmla="*/ 9144000 w 9144000"/>
              <a:gd name="connsiteY1" fmla="*/ 0 h 6858003"/>
              <a:gd name="connsiteX2" fmla="*/ 9144000 w 9144000"/>
              <a:gd name="connsiteY2" fmla="*/ 4267203 h 6858003"/>
              <a:gd name="connsiteX3" fmla="*/ 9143999 w 9144000"/>
              <a:gd name="connsiteY3" fmla="*/ 4267203 h 6858003"/>
              <a:gd name="connsiteX4" fmla="*/ 9143999 w 9144000"/>
              <a:gd name="connsiteY4" fmla="*/ 4209694 h 6858003"/>
              <a:gd name="connsiteX5" fmla="*/ 6495690 w 9144000"/>
              <a:gd name="connsiteY5" fmla="*/ 6858003 h 6858003"/>
              <a:gd name="connsiteX6" fmla="*/ 0 w 9144000"/>
              <a:gd name="connsiteY6" fmla="*/ 6858003 h 6858003"/>
              <a:gd name="connsiteX7" fmla="*/ 0 w 9144000"/>
              <a:gd name="connsiteY7" fmla="*/ 1600204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6858003">
                <a:moveTo>
                  <a:pt x="1611883" y="0"/>
                </a:moveTo>
                <a:lnTo>
                  <a:pt x="9144000" y="0"/>
                </a:lnTo>
                <a:lnTo>
                  <a:pt x="9144000" y="4267203"/>
                </a:lnTo>
                <a:lnTo>
                  <a:pt x="9143999" y="4267203"/>
                </a:lnTo>
                <a:lnTo>
                  <a:pt x="9143999" y="4209694"/>
                </a:lnTo>
                <a:lnTo>
                  <a:pt x="6495690" y="6858003"/>
                </a:lnTo>
                <a:lnTo>
                  <a:pt x="0" y="6858003"/>
                </a:lnTo>
                <a:lnTo>
                  <a:pt x="0" y="1600204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icon or</a:t>
            </a:r>
            <a:br>
              <a:rPr lang="en-GB" dirty="0"/>
            </a:br>
            <a:r>
              <a:rPr lang="en-GB" dirty="0"/>
              <a:t>drag and drop an image. Do not paste an image here.</a:t>
            </a:r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6278908"/>
            <a:ext cx="3966764" cy="3187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000" b="1">
                <a:solidFill>
                  <a:schemeClr val="bg1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‒"/>
              <a:defRPr/>
            </a:lvl2pPr>
            <a:lvl3pPr marL="1143000" indent="-228600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info</a:t>
            </a:r>
          </a:p>
        </p:txBody>
      </p:sp>
    </p:spTree>
    <p:extLst>
      <p:ext uri="{BB962C8B-B14F-4D97-AF65-F5344CB8AC3E}">
        <p14:creationId xmlns:p14="http://schemas.microsoft.com/office/powerpoint/2010/main" val="369369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50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BCD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23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FFE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8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3999" cy="6858000"/>
          </a:xfrm>
          <a:custGeom>
            <a:avLst/>
            <a:gdLst>
              <a:gd name="connsiteX0" fmla="*/ 1657974 w 9150349"/>
              <a:gd name="connsiteY0" fmla="*/ 0 h 6858000"/>
              <a:gd name="connsiteX1" fmla="*/ 9150349 w 9150349"/>
              <a:gd name="connsiteY1" fmla="*/ 0 h 6858000"/>
              <a:gd name="connsiteX2" fmla="*/ 9150349 w 9150349"/>
              <a:gd name="connsiteY2" fmla="*/ 1524000 h 6858000"/>
              <a:gd name="connsiteX3" fmla="*/ 3812646 w 9150349"/>
              <a:gd name="connsiteY3" fmla="*/ 6858000 h 6858000"/>
              <a:gd name="connsiteX4" fmla="*/ 0 w 9150349"/>
              <a:gd name="connsiteY4" fmla="*/ 6858000 h 6858000"/>
              <a:gd name="connsiteX5" fmla="*/ 0 w 9150349"/>
              <a:gd name="connsiteY5" fmla="*/ 165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349" h="6858000">
                <a:moveTo>
                  <a:pt x="1657974" y="0"/>
                </a:moveTo>
                <a:lnTo>
                  <a:pt x="9150349" y="0"/>
                </a:lnTo>
                <a:lnTo>
                  <a:pt x="9150349" y="1524000"/>
                </a:lnTo>
                <a:lnTo>
                  <a:pt x="3812646" y="6858000"/>
                </a:lnTo>
                <a:lnTo>
                  <a:pt x="0" y="6858000"/>
                </a:lnTo>
                <a:lnTo>
                  <a:pt x="0" y="165070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To place an image, click the picture </a:t>
            </a:r>
            <a:br>
              <a:rPr lang="en-GB" dirty="0"/>
            </a:br>
            <a:r>
              <a:rPr lang="en-GB" dirty="0"/>
              <a:t>icon or drag and drop an image. </a:t>
            </a:r>
            <a:br>
              <a:rPr lang="en-GB" dirty="0"/>
            </a:br>
            <a:r>
              <a:rPr lang="en-GB" dirty="0"/>
              <a:t>Do not paste an image here.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6349" y="0"/>
            <a:ext cx="1664324" cy="1650703"/>
            <a:chOff x="-6349" y="0"/>
            <a:chExt cx="1664324" cy="1650703"/>
          </a:xfrm>
        </p:grpSpPr>
        <p:sp>
          <p:nvSpPr>
            <p:cNvPr id="8" name="object 2"/>
            <p:cNvSpPr>
              <a:spLocks/>
            </p:cNvSpPr>
            <p:nvPr userDrawn="1"/>
          </p:nvSpPr>
          <p:spPr bwMode="auto">
            <a:xfrm>
              <a:off x="0" y="0"/>
              <a:ext cx="1657975" cy="1650703"/>
            </a:xfrm>
            <a:custGeom>
              <a:avLst/>
              <a:gdLst>
                <a:gd name="T0" fmla="*/ 2895600 w 2895600"/>
                <a:gd name="T1" fmla="*/ 0 h 2882900"/>
                <a:gd name="T2" fmla="*/ 0 w 2895600"/>
                <a:gd name="T3" fmla="*/ 0 h 2882900"/>
                <a:gd name="T4" fmla="*/ 0 w 2895600"/>
                <a:gd name="T5" fmla="*/ 2882912 h 2882900"/>
                <a:gd name="T6" fmla="*/ 2895600 w 2895600"/>
                <a:gd name="T7" fmla="*/ 0 h 28829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95600" h="2882900">
                  <a:moveTo>
                    <a:pt x="2895600" y="0"/>
                  </a:moveTo>
                  <a:lnTo>
                    <a:pt x="0" y="0"/>
                  </a:lnTo>
                  <a:lnTo>
                    <a:pt x="0" y="2882912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C4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-6349" y="0"/>
              <a:ext cx="1606550" cy="1602847"/>
              <a:chOff x="-6350" y="0"/>
              <a:chExt cx="2755265" cy="2748915"/>
            </a:xfrm>
          </p:grpSpPr>
          <p:sp>
            <p:nvSpPr>
              <p:cNvPr id="13" name="object 3"/>
              <p:cNvSpPr>
                <a:spLocks/>
              </p:cNvSpPr>
              <p:nvPr userDrawn="1"/>
            </p:nvSpPr>
            <p:spPr bwMode="auto">
              <a:xfrm>
                <a:off x="0" y="0"/>
                <a:ext cx="2748915" cy="2748915"/>
              </a:xfrm>
              <a:custGeom>
                <a:avLst/>
                <a:gdLst>
                  <a:gd name="T0" fmla="*/ 2748680 w 2748915"/>
                  <a:gd name="T1" fmla="*/ 0 h 2748915"/>
                  <a:gd name="T2" fmla="*/ 0 w 2748915"/>
                  <a:gd name="T3" fmla="*/ 2748683 h 27489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48915" h="2748915">
                    <a:moveTo>
                      <a:pt x="2748680" y="0"/>
                    </a:moveTo>
                    <a:lnTo>
                      <a:pt x="0" y="274868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4"/>
              <p:cNvSpPr>
                <a:spLocks/>
              </p:cNvSpPr>
              <p:nvPr userDrawn="1"/>
            </p:nvSpPr>
            <p:spPr bwMode="auto">
              <a:xfrm>
                <a:off x="0" y="0"/>
                <a:ext cx="2592070" cy="2592070"/>
              </a:xfrm>
              <a:custGeom>
                <a:avLst/>
                <a:gdLst>
                  <a:gd name="T0" fmla="*/ 2592043 w 2592070"/>
                  <a:gd name="T1" fmla="*/ 0 h 2592070"/>
                  <a:gd name="T2" fmla="*/ 0 w 2592070"/>
                  <a:gd name="T3" fmla="*/ 2592043 h 25920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592070" h="2592070">
                    <a:moveTo>
                      <a:pt x="2592043" y="0"/>
                    </a:moveTo>
                    <a:lnTo>
                      <a:pt x="0" y="259204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5"/>
              <p:cNvSpPr>
                <a:spLocks/>
              </p:cNvSpPr>
              <p:nvPr userDrawn="1"/>
            </p:nvSpPr>
            <p:spPr bwMode="auto">
              <a:xfrm>
                <a:off x="0" y="0"/>
                <a:ext cx="2435860" cy="2435860"/>
              </a:xfrm>
              <a:custGeom>
                <a:avLst/>
                <a:gdLst>
                  <a:gd name="T0" fmla="*/ 2435470 w 2435860"/>
                  <a:gd name="T1" fmla="*/ 0 h 2435860"/>
                  <a:gd name="T2" fmla="*/ 0 w 2435860"/>
                  <a:gd name="T3" fmla="*/ 2435472 h 24358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5860" h="2435860">
                    <a:moveTo>
                      <a:pt x="2435470" y="0"/>
                    </a:moveTo>
                    <a:lnTo>
                      <a:pt x="0" y="243547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 userDrawn="1"/>
            </p:nvSpPr>
            <p:spPr bwMode="auto">
              <a:xfrm>
                <a:off x="0" y="0"/>
                <a:ext cx="2279015" cy="2279015"/>
              </a:xfrm>
              <a:custGeom>
                <a:avLst/>
                <a:gdLst>
                  <a:gd name="T0" fmla="*/ 2278836 w 2279015"/>
                  <a:gd name="T1" fmla="*/ 0 h 2279015"/>
                  <a:gd name="T2" fmla="*/ 0 w 2279015"/>
                  <a:gd name="T3" fmla="*/ 2278836 h 22790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279015" h="2279015">
                    <a:moveTo>
                      <a:pt x="2278836" y="0"/>
                    </a:moveTo>
                    <a:lnTo>
                      <a:pt x="0" y="227883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 userDrawn="1"/>
            </p:nvSpPr>
            <p:spPr bwMode="auto">
              <a:xfrm>
                <a:off x="0" y="0"/>
                <a:ext cx="2122805" cy="2122805"/>
              </a:xfrm>
              <a:custGeom>
                <a:avLst/>
                <a:gdLst>
                  <a:gd name="T0" fmla="*/ 2122190 w 2122805"/>
                  <a:gd name="T1" fmla="*/ 0 h 2122805"/>
                  <a:gd name="T2" fmla="*/ 0 w 2122805"/>
                  <a:gd name="T3" fmla="*/ 2122192 h 21228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22805" h="2122805">
                    <a:moveTo>
                      <a:pt x="2122190" y="0"/>
                    </a:moveTo>
                    <a:lnTo>
                      <a:pt x="0" y="2122192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 userDrawn="1"/>
            </p:nvSpPr>
            <p:spPr bwMode="auto">
              <a:xfrm>
                <a:off x="0" y="0"/>
                <a:ext cx="1965960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 userDrawn="1"/>
            </p:nvSpPr>
            <p:spPr bwMode="auto">
              <a:xfrm>
                <a:off x="0" y="0"/>
                <a:ext cx="1809114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 userDrawn="1"/>
            </p:nvSpPr>
            <p:spPr bwMode="auto">
              <a:xfrm>
                <a:off x="0" y="0"/>
                <a:ext cx="1652905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 userDrawn="1"/>
            </p:nvSpPr>
            <p:spPr bwMode="auto">
              <a:xfrm>
                <a:off x="0" y="0"/>
                <a:ext cx="1496060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 userDrawn="1"/>
            </p:nvSpPr>
            <p:spPr bwMode="auto">
              <a:xfrm>
                <a:off x="0" y="0"/>
                <a:ext cx="1339215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 userDrawn="1"/>
            </p:nvSpPr>
            <p:spPr bwMode="auto">
              <a:xfrm>
                <a:off x="0" y="0"/>
                <a:ext cx="1183005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 userDrawn="1"/>
            </p:nvSpPr>
            <p:spPr bwMode="auto">
              <a:xfrm>
                <a:off x="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 userDrawn="1"/>
            </p:nvSpPr>
            <p:spPr bwMode="auto">
              <a:xfrm>
                <a:off x="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 userDrawn="1"/>
            </p:nvSpPr>
            <p:spPr bwMode="auto">
              <a:xfrm>
                <a:off x="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 userDrawn="1"/>
            </p:nvSpPr>
            <p:spPr bwMode="auto">
              <a:xfrm>
                <a:off x="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8"/>
              <p:cNvSpPr>
                <a:spLocks/>
              </p:cNvSpPr>
              <p:nvPr userDrawn="1"/>
            </p:nvSpPr>
            <p:spPr bwMode="auto">
              <a:xfrm>
                <a:off x="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0" name="object 19"/>
              <p:cNvSpPr>
                <a:spLocks/>
              </p:cNvSpPr>
              <p:nvPr userDrawn="1"/>
            </p:nvSpPr>
            <p:spPr bwMode="auto">
              <a:xfrm>
                <a:off x="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31" name="object 20"/>
              <p:cNvSpPr>
                <a:spLocks/>
              </p:cNvSpPr>
              <p:nvPr userDrawn="1"/>
            </p:nvSpPr>
            <p:spPr bwMode="auto">
              <a:xfrm>
                <a:off x="-635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3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94725" y="4566037"/>
            <a:ext cx="2735724" cy="1758563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Click to add quotation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46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47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3" r:id="rId2"/>
    <p:sldLayoutId id="2147483741" r:id="rId3"/>
    <p:sldLayoutId id="2147483742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8563" indent="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113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19" y="365125"/>
            <a:ext cx="87011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3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03821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4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6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3" name="Group 32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1145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34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9" name="object 34"/>
          <p:cNvSpPr>
            <a:spLocks/>
          </p:cNvSpPr>
          <p:nvPr userDrawn="1"/>
        </p:nvSpPr>
        <p:spPr bwMode="auto">
          <a:xfrm>
            <a:off x="7470648" y="1517904"/>
            <a:ext cx="1676399" cy="1673100"/>
          </a:xfrm>
          <a:custGeom>
            <a:avLst/>
            <a:gdLst>
              <a:gd name="T0" fmla="*/ 3006153 w 3006725"/>
              <a:gd name="T1" fmla="*/ 0 h 2999740"/>
              <a:gd name="T2" fmla="*/ 0 w 3006725"/>
              <a:gd name="T3" fmla="*/ 2999727 h 2999740"/>
              <a:gd name="T4" fmla="*/ 532358 w 3006725"/>
              <a:gd name="T5" fmla="*/ 2999727 h 2999740"/>
              <a:gd name="T6" fmla="*/ 3006153 w 3006725"/>
              <a:gd name="T7" fmla="*/ 531215 h 2999740"/>
              <a:gd name="T8" fmla="*/ 3006153 w 3006725"/>
              <a:gd name="T9" fmla="*/ 0 h 2999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6725" h="2999740">
                <a:moveTo>
                  <a:pt x="3006153" y="0"/>
                </a:moveTo>
                <a:lnTo>
                  <a:pt x="0" y="2999727"/>
                </a:lnTo>
                <a:lnTo>
                  <a:pt x="532358" y="2999727"/>
                </a:lnTo>
                <a:lnTo>
                  <a:pt x="3006153" y="531215"/>
                </a:lnTo>
                <a:lnTo>
                  <a:pt x="3006153" y="0"/>
                </a:lnTo>
                <a:close/>
              </a:path>
            </a:pathLst>
          </a:custGeom>
          <a:solidFill>
            <a:srgbClr val="7AB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81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4" r:id="rId2"/>
    <p:sldLayoutId id="2147483713" r:id="rId3"/>
    <p:sldLayoutId id="21474836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6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0" r:id="rId2"/>
    <p:sldLayoutId id="2147483708" r:id="rId3"/>
    <p:sldLayoutId id="214748371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9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709" r:id="rId3"/>
    <p:sldLayoutId id="2147483657" r:id="rId4"/>
    <p:sldLayoutId id="2147483659" r:id="rId5"/>
    <p:sldLayoutId id="214748371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63" r:id="rId2"/>
    <p:sldLayoutId id="2147483664" r:id="rId3"/>
    <p:sldLayoutId id="2147483665" r:id="rId4"/>
    <p:sldLayoutId id="2147483720" r:id="rId5"/>
    <p:sldLayoutId id="214748372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056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07" r:id="rId3"/>
    <p:sldLayoutId id="2147483717" r:id="rId4"/>
    <p:sldLayoutId id="2147483718" r:id="rId5"/>
    <p:sldLayoutId id="214748371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14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7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6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8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9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0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1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2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3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4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5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6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7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27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292100" y="1825624"/>
            <a:ext cx="8547100" cy="471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26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27113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-2565"/>
            <a:ext cx="1226098" cy="1233855"/>
            <a:chOff x="1" y="-2565"/>
            <a:chExt cx="1226098" cy="1233855"/>
          </a:xfrm>
        </p:grpSpPr>
        <p:sp>
          <p:nvSpPr>
            <p:cNvPr id="15" name="object 4"/>
            <p:cNvSpPr>
              <a:spLocks/>
            </p:cNvSpPr>
            <p:nvPr userDrawn="1"/>
          </p:nvSpPr>
          <p:spPr bwMode="auto">
            <a:xfrm>
              <a:off x="1" y="0"/>
              <a:ext cx="1226098" cy="1231290"/>
            </a:xfrm>
            <a:custGeom>
              <a:avLst/>
              <a:gdLst>
                <a:gd name="T0" fmla="*/ 2098992 w 2099310"/>
                <a:gd name="T1" fmla="*/ 0 h 2108200"/>
                <a:gd name="T2" fmla="*/ 0 w 2099310"/>
                <a:gd name="T3" fmla="*/ 0 h 2108200"/>
                <a:gd name="T4" fmla="*/ 0 w 2099310"/>
                <a:gd name="T5" fmla="*/ 2108200 h 2108200"/>
                <a:gd name="T6" fmla="*/ 2098992 w 2099310"/>
                <a:gd name="T7" fmla="*/ 0 h 21082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99310" h="2108200">
                  <a:moveTo>
                    <a:pt x="2098992" y="0"/>
                  </a:moveTo>
                  <a:lnTo>
                    <a:pt x="0" y="0"/>
                  </a:lnTo>
                  <a:lnTo>
                    <a:pt x="0" y="2108200"/>
                  </a:lnTo>
                  <a:lnTo>
                    <a:pt x="2098992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GB"/>
            </a:p>
          </p:txBody>
        </p:sp>
        <p:grpSp>
          <p:nvGrpSpPr>
            <p:cNvPr id="16" name="Group 15"/>
            <p:cNvGrpSpPr/>
            <p:nvPr userDrawn="1"/>
          </p:nvGrpSpPr>
          <p:grpSpPr>
            <a:xfrm>
              <a:off x="3" y="-2565"/>
              <a:ext cx="1142998" cy="1142997"/>
              <a:chOff x="5080" y="0"/>
              <a:chExt cx="1965961" cy="1965960"/>
            </a:xfrm>
          </p:grpSpPr>
          <p:sp>
            <p:nvSpPr>
              <p:cNvPr id="17" name="object 5"/>
              <p:cNvSpPr>
                <a:spLocks/>
              </p:cNvSpPr>
              <p:nvPr/>
            </p:nvSpPr>
            <p:spPr bwMode="auto">
              <a:xfrm>
                <a:off x="5080" y="0"/>
                <a:ext cx="1965961" cy="1965960"/>
              </a:xfrm>
              <a:custGeom>
                <a:avLst/>
                <a:gdLst>
                  <a:gd name="T0" fmla="*/ 1965572 w 1965960"/>
                  <a:gd name="T1" fmla="*/ 0 h 1965960"/>
                  <a:gd name="T2" fmla="*/ 0 w 1965960"/>
                  <a:gd name="T3" fmla="*/ 1965571 h 19659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965960" h="1965960">
                    <a:moveTo>
                      <a:pt x="1965572" y="0"/>
                    </a:moveTo>
                    <a:lnTo>
                      <a:pt x="0" y="1965571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8" name="object 6"/>
              <p:cNvSpPr>
                <a:spLocks/>
              </p:cNvSpPr>
              <p:nvPr/>
            </p:nvSpPr>
            <p:spPr bwMode="auto">
              <a:xfrm>
                <a:off x="5080" y="0"/>
                <a:ext cx="1809115" cy="1809114"/>
              </a:xfrm>
              <a:custGeom>
                <a:avLst/>
                <a:gdLst>
                  <a:gd name="T0" fmla="*/ 1808983 w 1809114"/>
                  <a:gd name="T1" fmla="*/ 0 h 1809114"/>
                  <a:gd name="T2" fmla="*/ 0 w 1809114"/>
                  <a:gd name="T3" fmla="*/ 1808985 h 180911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09114" h="1809114">
                    <a:moveTo>
                      <a:pt x="1808983" y="0"/>
                    </a:moveTo>
                    <a:lnTo>
                      <a:pt x="0" y="18089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19" name="object 7"/>
              <p:cNvSpPr>
                <a:spLocks/>
              </p:cNvSpPr>
              <p:nvPr/>
            </p:nvSpPr>
            <p:spPr bwMode="auto">
              <a:xfrm>
                <a:off x="5080" y="0"/>
                <a:ext cx="1652906" cy="1652905"/>
              </a:xfrm>
              <a:custGeom>
                <a:avLst/>
                <a:gdLst>
                  <a:gd name="T0" fmla="*/ 1652364 w 1652905"/>
                  <a:gd name="T1" fmla="*/ 0 h 1652905"/>
                  <a:gd name="T2" fmla="*/ 0 w 1652905"/>
                  <a:gd name="T3" fmla="*/ 1652363 h 16529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52905" h="1652905">
                    <a:moveTo>
                      <a:pt x="1652364" y="0"/>
                    </a:moveTo>
                    <a:lnTo>
                      <a:pt x="0" y="1652363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0" name="object 8"/>
              <p:cNvSpPr>
                <a:spLocks/>
              </p:cNvSpPr>
              <p:nvPr/>
            </p:nvSpPr>
            <p:spPr bwMode="auto">
              <a:xfrm>
                <a:off x="5080" y="0"/>
                <a:ext cx="1496062" cy="1496060"/>
              </a:xfrm>
              <a:custGeom>
                <a:avLst/>
                <a:gdLst>
                  <a:gd name="T0" fmla="*/ 1495719 w 1496060"/>
                  <a:gd name="T1" fmla="*/ 0 h 1496060"/>
                  <a:gd name="T2" fmla="*/ 0 w 1496060"/>
                  <a:gd name="T3" fmla="*/ 1495719 h 14960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96060" h="1496060">
                    <a:moveTo>
                      <a:pt x="1495719" y="0"/>
                    </a:moveTo>
                    <a:lnTo>
                      <a:pt x="0" y="149571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1" name="object 9"/>
              <p:cNvSpPr>
                <a:spLocks/>
              </p:cNvSpPr>
              <p:nvPr/>
            </p:nvSpPr>
            <p:spPr bwMode="auto">
              <a:xfrm>
                <a:off x="5080" y="0"/>
                <a:ext cx="1339216" cy="1339215"/>
              </a:xfrm>
              <a:custGeom>
                <a:avLst/>
                <a:gdLst>
                  <a:gd name="T0" fmla="*/ 1339075 w 1339215"/>
                  <a:gd name="T1" fmla="*/ 0 h 1339215"/>
                  <a:gd name="T2" fmla="*/ 0 w 1339215"/>
                  <a:gd name="T3" fmla="*/ 1339076 h 13392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39215" h="1339215">
                    <a:moveTo>
                      <a:pt x="1339075" y="0"/>
                    </a:moveTo>
                    <a:lnTo>
                      <a:pt x="0" y="133907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2" name="object 10"/>
              <p:cNvSpPr>
                <a:spLocks/>
              </p:cNvSpPr>
              <p:nvPr/>
            </p:nvSpPr>
            <p:spPr bwMode="auto">
              <a:xfrm>
                <a:off x="5080" y="0"/>
                <a:ext cx="1183006" cy="1183005"/>
              </a:xfrm>
              <a:custGeom>
                <a:avLst/>
                <a:gdLst>
                  <a:gd name="T0" fmla="*/ 1182485 w 1183005"/>
                  <a:gd name="T1" fmla="*/ 0 h 1183005"/>
                  <a:gd name="T2" fmla="*/ 0 w 1183005"/>
                  <a:gd name="T3" fmla="*/ 1182485 h 11830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3005" h="1183005">
                    <a:moveTo>
                      <a:pt x="1182485" y="0"/>
                    </a:moveTo>
                    <a:lnTo>
                      <a:pt x="0" y="118248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3" name="object 11"/>
              <p:cNvSpPr>
                <a:spLocks/>
              </p:cNvSpPr>
              <p:nvPr/>
            </p:nvSpPr>
            <p:spPr bwMode="auto">
              <a:xfrm>
                <a:off x="5080" y="0"/>
                <a:ext cx="1026160" cy="1026160"/>
              </a:xfrm>
              <a:custGeom>
                <a:avLst/>
                <a:gdLst>
                  <a:gd name="T0" fmla="*/ 1025808 w 1026160"/>
                  <a:gd name="T1" fmla="*/ 0 h 1026160"/>
                  <a:gd name="T2" fmla="*/ 0 w 1026160"/>
                  <a:gd name="T3" fmla="*/ 1025808 h 10261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26160" h="1026160">
                    <a:moveTo>
                      <a:pt x="1025808" y="0"/>
                    </a:moveTo>
                    <a:lnTo>
                      <a:pt x="0" y="1025808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4" name="object 12"/>
              <p:cNvSpPr>
                <a:spLocks/>
              </p:cNvSpPr>
              <p:nvPr/>
            </p:nvSpPr>
            <p:spPr bwMode="auto">
              <a:xfrm>
                <a:off x="5080" y="0"/>
                <a:ext cx="869315" cy="869315"/>
              </a:xfrm>
              <a:custGeom>
                <a:avLst/>
                <a:gdLst>
                  <a:gd name="T0" fmla="*/ 869196 w 869315"/>
                  <a:gd name="T1" fmla="*/ 0 h 869315"/>
                  <a:gd name="T2" fmla="*/ 0 w 869315"/>
                  <a:gd name="T3" fmla="*/ 869195 h 8693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9315" h="869315">
                    <a:moveTo>
                      <a:pt x="869196" y="0"/>
                    </a:moveTo>
                    <a:lnTo>
                      <a:pt x="0" y="869195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5" name="object 13"/>
              <p:cNvSpPr>
                <a:spLocks/>
              </p:cNvSpPr>
              <p:nvPr/>
            </p:nvSpPr>
            <p:spPr bwMode="auto">
              <a:xfrm>
                <a:off x="5080" y="0"/>
                <a:ext cx="713105" cy="713105"/>
              </a:xfrm>
              <a:custGeom>
                <a:avLst/>
                <a:gdLst>
                  <a:gd name="T0" fmla="*/ 712600 w 713105"/>
                  <a:gd name="T1" fmla="*/ 0 h 713105"/>
                  <a:gd name="T2" fmla="*/ 0 w 713105"/>
                  <a:gd name="T3" fmla="*/ 712600 h 71310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13105" h="713105">
                    <a:moveTo>
                      <a:pt x="712600" y="0"/>
                    </a:moveTo>
                    <a:lnTo>
                      <a:pt x="0" y="71260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6" name="object 14"/>
              <p:cNvSpPr>
                <a:spLocks/>
              </p:cNvSpPr>
              <p:nvPr/>
            </p:nvSpPr>
            <p:spPr bwMode="auto">
              <a:xfrm>
                <a:off x="5080" y="0"/>
                <a:ext cx="556260" cy="556260"/>
              </a:xfrm>
              <a:custGeom>
                <a:avLst/>
                <a:gdLst>
                  <a:gd name="T0" fmla="*/ 555969 w 556260"/>
                  <a:gd name="T1" fmla="*/ 0 h 556260"/>
                  <a:gd name="T2" fmla="*/ 0 w 556260"/>
                  <a:gd name="T3" fmla="*/ 555970 h 5562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56260" h="556260">
                    <a:moveTo>
                      <a:pt x="555969" y="0"/>
                    </a:moveTo>
                    <a:lnTo>
                      <a:pt x="0" y="555970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7" name="object 15"/>
              <p:cNvSpPr>
                <a:spLocks/>
              </p:cNvSpPr>
              <p:nvPr/>
            </p:nvSpPr>
            <p:spPr bwMode="auto">
              <a:xfrm>
                <a:off x="5080" y="0"/>
                <a:ext cx="399415" cy="399415"/>
              </a:xfrm>
              <a:custGeom>
                <a:avLst/>
                <a:gdLst>
                  <a:gd name="T0" fmla="*/ 399313 w 399415"/>
                  <a:gd name="T1" fmla="*/ 0 h 399415"/>
                  <a:gd name="T2" fmla="*/ 0 w 399415"/>
                  <a:gd name="T3" fmla="*/ 399314 h 39941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99415" h="399415">
                    <a:moveTo>
                      <a:pt x="399313" y="0"/>
                    </a:moveTo>
                    <a:lnTo>
                      <a:pt x="0" y="399314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8" name="object 16"/>
              <p:cNvSpPr>
                <a:spLocks/>
              </p:cNvSpPr>
              <p:nvPr/>
            </p:nvSpPr>
            <p:spPr bwMode="auto">
              <a:xfrm>
                <a:off x="5080" y="0"/>
                <a:ext cx="243204" cy="243204"/>
              </a:xfrm>
              <a:custGeom>
                <a:avLst/>
                <a:gdLst>
                  <a:gd name="T0" fmla="*/ 242709 w 243204"/>
                  <a:gd name="T1" fmla="*/ 0 h 243204"/>
                  <a:gd name="T2" fmla="*/ 0 w 243204"/>
                  <a:gd name="T3" fmla="*/ 242709 h 24320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43204" h="243204">
                    <a:moveTo>
                      <a:pt x="242709" y="0"/>
                    </a:moveTo>
                    <a:lnTo>
                      <a:pt x="0" y="242709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  <p:sp>
            <p:nvSpPr>
              <p:cNvPr id="29" name="object 17"/>
              <p:cNvSpPr>
                <a:spLocks/>
              </p:cNvSpPr>
              <p:nvPr/>
            </p:nvSpPr>
            <p:spPr bwMode="auto">
              <a:xfrm>
                <a:off x="5080" y="0"/>
                <a:ext cx="86360" cy="86360"/>
              </a:xfrm>
              <a:custGeom>
                <a:avLst/>
                <a:gdLst>
                  <a:gd name="T0" fmla="*/ 86106 w 86360"/>
                  <a:gd name="T1" fmla="*/ 0 h 86360"/>
                  <a:gd name="T2" fmla="*/ 0 w 86360"/>
                  <a:gd name="T3" fmla="*/ 86106 h 8636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6360" h="86360">
                    <a:moveTo>
                      <a:pt x="86106" y="0"/>
                    </a:moveTo>
                    <a:lnTo>
                      <a:pt x="0" y="86106"/>
                    </a:lnTo>
                  </a:path>
                </a:pathLst>
              </a:custGeom>
              <a:noFill/>
              <a:ln w="1303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GB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20" y="365125"/>
            <a:ext cx="8701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20" y="1825625"/>
            <a:ext cx="8701104" cy="433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420704"/>
            <a:ext cx="1084724" cy="23972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7848600" y="236893"/>
            <a:ext cx="1084725" cy="439453"/>
            <a:chOff x="14185580" y="507429"/>
            <a:chExt cx="1562420" cy="632981"/>
          </a:xfrm>
        </p:grpSpPr>
        <p:sp>
          <p:nvSpPr>
            <p:cNvPr id="35" name="object 28"/>
            <p:cNvSpPr>
              <a:spLocks noChangeArrowheads="1"/>
            </p:cNvSpPr>
            <p:nvPr userDrawn="1"/>
          </p:nvSpPr>
          <p:spPr bwMode="auto">
            <a:xfrm>
              <a:off x="14185580" y="507429"/>
              <a:ext cx="1333499" cy="63298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bject 29"/>
            <p:cNvSpPr>
              <a:spLocks noChangeArrowheads="1"/>
            </p:cNvSpPr>
            <p:nvPr userDrawn="1"/>
          </p:nvSpPr>
          <p:spPr bwMode="auto">
            <a:xfrm>
              <a:off x="15221102" y="509380"/>
              <a:ext cx="526898" cy="213804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1" name="TextBox 30"/>
          <p:cNvSpPr txBox="1"/>
          <p:nvPr userDrawn="1"/>
        </p:nvSpPr>
        <p:spPr>
          <a:xfrm>
            <a:off x="267801" y="6444983"/>
            <a:ext cx="577705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fld id="{D95FE9FE-4072-4354-9E50-8066E144AC24}" type="slidenum">
              <a:rPr lang="en-GB" sz="1400" smtClean="0"/>
              <a:t>‹#›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092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056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763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Roundabout metering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Tauranga Experience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581056" y="5593279"/>
            <a:ext cx="2352269" cy="261641"/>
          </a:xfrm>
        </p:spPr>
        <p:txBody>
          <a:bodyPr>
            <a:normAutofit/>
          </a:bodyPr>
          <a:lstStyle/>
          <a:p>
            <a:r>
              <a:rPr lang="en-GB" dirty="0"/>
              <a:t>2 November 2018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F068F-5441-42F8-BC0E-80312FFE8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360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7415498-167C-4D15-B3EB-2F405C32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A1279-A9F2-4A14-828D-7AD27B1A9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Australian example installation</a:t>
            </a:r>
          </a:p>
        </p:txBody>
      </p:sp>
      <p:pic>
        <p:nvPicPr>
          <p:cNvPr id="1026" name="Picture 1" descr="cid:image001.png@01D45587.A0DC11F0">
            <a:extLst>
              <a:ext uri="{FF2B5EF4-FFF2-40B4-BE49-F238E27FC236}">
                <a16:creationId xmlns:a16="http://schemas.microsoft.com/office/drawing/2014/main" id="{D3076C86-1110-42A1-BE99-70A90521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" y="1804963"/>
            <a:ext cx="9090323" cy="450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2BB47-5BB7-4082-A1C9-49F3D49AD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8B5FEF66-4BEB-4E92-9C5C-8C9601816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402870"/>
            <a:ext cx="974190" cy="38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8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6290FA-B02C-4772-993F-703495209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NZ" dirty="0"/>
              <a:t>There are 3 existing signalised roundabouts in Tauranga, 2 of which are on the same SH.  The 3</a:t>
            </a:r>
            <a:r>
              <a:rPr lang="en-NZ" baseline="30000" dirty="0"/>
              <a:t>rd</a:t>
            </a:r>
            <a:r>
              <a:rPr lang="en-NZ" dirty="0"/>
              <a:t> is on local road.  Has the metering confused drivers?</a:t>
            </a:r>
          </a:p>
          <a:p>
            <a:r>
              <a:rPr lang="en-NZ" dirty="0"/>
              <a:t>Local drivers know how to negotiate the signalised roundabouts.  Pole positions are at the intersection limit line and within the roundabout.  Green means you can go;</a:t>
            </a:r>
          </a:p>
          <a:p>
            <a:r>
              <a:rPr lang="en-NZ" dirty="0"/>
              <a:t>At the metered roundabout approaches, some drivers interpreted the green signal to mean they could enter the roundabout unopposed, despite the signs and pre-commissioning </a:t>
            </a:r>
            <a:r>
              <a:rPr lang="en-NZ" dirty="0" err="1"/>
              <a:t>comms</a:t>
            </a:r>
            <a:r>
              <a:rPr lang="en-NZ" dirty="0"/>
              <a:t>;</a:t>
            </a:r>
          </a:p>
          <a:p>
            <a:r>
              <a:rPr lang="en-NZ" dirty="0"/>
              <a:t>On the SH 29A approach, the secondary pole was closer than 30m (approx. 15m) and offside give way sign at limit line was to far to the right;</a:t>
            </a:r>
          </a:p>
          <a:p>
            <a:r>
              <a:rPr lang="en-NZ" dirty="0"/>
              <a:t>Overhead signals on the primary poles on both approaches reinforced the green;</a:t>
            </a:r>
          </a:p>
          <a:p>
            <a:r>
              <a:rPr lang="en-NZ" dirty="0"/>
              <a:t>General consensus from NZTA/TCC/Aurecon, that in the Tauranga context – the green needs to go.</a:t>
            </a:r>
          </a:p>
          <a:p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C3A7A1-D1DB-412D-9E33-23C8319AE4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Potential reasons for assuming right of way to enter the roundabout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902AD-AF91-4128-BE10-BB41A6FD5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9F5FD4E-911C-4A15-B3E4-6FA5AB64D5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5E4B11-8A3F-41AC-937A-5934E72E7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Adjust the existing legal displays to “hide” the green;</a:t>
            </a:r>
          </a:p>
          <a:p>
            <a:r>
              <a:rPr lang="en-NZ" dirty="0"/>
              <a:t>Add signs and emphasise road markings;</a:t>
            </a:r>
          </a:p>
          <a:p>
            <a:r>
              <a:rPr lang="en-NZ" dirty="0"/>
              <a:t>Move the secondary pole on SH 29A away from the intersection or remove it if moving back not achievable.</a:t>
            </a:r>
          </a:p>
          <a:p>
            <a:pPr marL="0" indent="0">
              <a:buNone/>
            </a:pPr>
            <a:r>
              <a:rPr lang="en-NZ" dirty="0"/>
              <a:t>Alternatively:</a:t>
            </a:r>
          </a:p>
          <a:p>
            <a:r>
              <a:rPr lang="en-NZ" dirty="0"/>
              <a:t>Seek a trial for the Australian system of roundabout metering with yellow and red signals only operating OFF/YELLOW/RED/OFF.  Most of the day they are off except when triggered by the queue detectors;</a:t>
            </a:r>
          </a:p>
          <a:p>
            <a:r>
              <a:rPr lang="en-NZ" dirty="0"/>
              <a:t>Undertake physical works narrowing traffic lanes and widening and installing central splitter islands.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F5259A-1CBA-4DA5-AC83-D2771B7C6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Options to resolve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5FEAB-F804-47B4-BA5F-1AB0DB037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8B17875-659B-4932-BCC2-F559E24B2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2B59BE-A075-493D-82EF-AB40C318E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Initially installed</a:t>
            </a:r>
          </a:p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74FE1-E8E7-4CA6-8C72-B1E9E67D17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Ideal</a:t>
            </a:r>
          </a:p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AC5D0-10DB-437A-8B89-C4972E869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Pyes Pa Road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3E87C8-649F-4F86-936A-6BB4C3E2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708920"/>
            <a:ext cx="4480563" cy="27916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B47170-6EA4-4B12-A1F1-9F70DC4BE8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0"/>
          <a:stretch/>
        </p:blipFill>
        <p:spPr>
          <a:xfrm>
            <a:off x="91437" y="2705035"/>
            <a:ext cx="4480563" cy="27401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1F381-2E77-4C75-B479-03BD520C7E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25EF7A4F-5584-4C0F-A4BB-DDC9F5E0E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20BE2A-7EE8-459C-8121-EB6141B28E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Z" dirty="0"/>
              <a:t>Initially installed</a:t>
            </a:r>
          </a:p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B24FD-66A2-4B8C-85B6-899590E622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dirty="0"/>
              <a:t>Ideal</a:t>
            </a:r>
          </a:p>
          <a:p>
            <a:endParaRPr lang="en-N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40269-A2AA-460B-AACF-B8E35C4785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SH 29A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E3910-7883-49E4-B746-70E8C5B27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03" y="2564904"/>
            <a:ext cx="4522397" cy="3384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4F6187-AAD7-48E3-9AAA-4DDF6730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60" y="2567111"/>
            <a:ext cx="3982378" cy="3310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20848-0EC5-45AB-9C11-F834ACDD37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ABDC0923-DE7C-4BB1-9DF5-187AD1C64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0B4EC-DD64-4B58-A566-5DC670E2F70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294" y="1268760"/>
            <a:ext cx="9097411" cy="505746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C92189-DA86-4EB5-BB71-264FEDC80E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576" y="322669"/>
            <a:ext cx="8534400" cy="609600"/>
          </a:xfrm>
        </p:spPr>
        <p:txBody>
          <a:bodyPr/>
          <a:lstStyle/>
          <a:p>
            <a:r>
              <a:rPr lang="en-NZ" dirty="0"/>
              <a:t>Current design (in progress) for trial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52D093-6DD7-4A1A-B1C7-263907338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5883AA5F-075C-4EFF-BE55-7B0119359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29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335024-1FD1-4B6C-950F-6EB635842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Trial approved an gazette advertised;</a:t>
            </a:r>
          </a:p>
          <a:p>
            <a:r>
              <a:rPr lang="en-NZ" dirty="0"/>
              <a:t>Amended drawings “being finalised”;</a:t>
            </a:r>
          </a:p>
          <a:p>
            <a:r>
              <a:rPr lang="en-NZ" dirty="0"/>
              <a:t>Amended programming;</a:t>
            </a:r>
          </a:p>
          <a:p>
            <a:r>
              <a:rPr lang="en-NZ" dirty="0"/>
              <a:t>Due for implementation in November 2018.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8ED730-65D5-46C4-BFAC-685D3E720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Where we are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AD9099-AE2D-4FEF-94C9-D6BD489D14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B6EC06DE-791E-42A1-A871-40CBAE456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8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5090F-D792-4DC0-B1F2-14D8AB3CDB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01954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Thank you to NZTA, TCC (TTOC)</a:t>
            </a:r>
          </a:p>
        </p:txBody>
      </p:sp>
    </p:spTree>
    <p:extLst>
      <p:ext uri="{BB962C8B-B14F-4D97-AF65-F5344CB8AC3E}">
        <p14:creationId xmlns:p14="http://schemas.microsoft.com/office/powerpoint/2010/main" val="279848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The NZTA Minor Efficiency Programme for 2017 and 2018 identified two SH roundabouts in Tauranga where efficiency gains were sought to reduce peak hour queuing.</a:t>
            </a:r>
          </a:p>
          <a:p>
            <a:pPr marL="0" indent="0">
              <a:buNone/>
            </a:pPr>
            <a:r>
              <a:rPr lang="en-GB" dirty="0"/>
              <a:t>Through investigation, modelling and stakeholder workshops, signalised metering was recommended as the solution to be designed and implemented.</a:t>
            </a:r>
          </a:p>
          <a:p>
            <a:pPr marL="0" indent="0">
              <a:buNone/>
            </a:pPr>
            <a:r>
              <a:rPr lang="en-GB" dirty="0"/>
              <a:t>This presentation relates to Barkes Corner – a 5 leg roundabout at the intersection of SH 29A, Pyes Pa Road, Cameron Road and Marshall Avenue.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Problem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10A75-69E5-4C5F-83DE-F4D3737F0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375486"/>
            <a:ext cx="1114053" cy="409489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846E4C19-6117-4F99-BE71-F9E3B9D23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7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07D39-7ED6-46FA-B9BA-4D944079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9738"/>
            <a:ext cx="9144000" cy="3775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FE4DE-91F8-454E-8C86-526AF65C87C9}"/>
              </a:ext>
            </a:extLst>
          </p:cNvPr>
          <p:cNvSpPr txBox="1"/>
          <p:nvPr/>
        </p:nvSpPr>
        <p:spPr>
          <a:xfrm>
            <a:off x="107504" y="51571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Marshall Avenue – no exit street</a:t>
            </a:r>
          </a:p>
          <a:p>
            <a:r>
              <a:rPr lang="en-NZ" dirty="0"/>
              <a:t>Pyes Pa Road and Cameron Road – TCC Arterials</a:t>
            </a:r>
          </a:p>
          <a:p>
            <a:r>
              <a:rPr lang="en-NZ" dirty="0"/>
              <a:t>State Highway 29A – a National Freight Route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4EEB9-C87B-4578-8645-C0F5FAEE4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3AC3744-D46B-40E2-A797-E8A179946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534400" cy="4351338"/>
          </a:xfrm>
        </p:spPr>
        <p:txBody>
          <a:bodyPr/>
          <a:lstStyle/>
          <a:p>
            <a:r>
              <a:rPr lang="en-GB" dirty="0"/>
              <a:t>Evening peak queues on SH 29A eastbound extend back through the SH 36 (Takitimu Dr) / SH 29 Tauriko roundabout resulting in queuing before the Barkes Corner roundabout and on Takitimu Dr Toll Road (TDTR);</a:t>
            </a:r>
          </a:p>
          <a:p>
            <a:r>
              <a:rPr lang="en-GB" dirty="0"/>
              <a:t>Cameron Road also experiences queuing in the evening peak that extends through </a:t>
            </a:r>
            <a:r>
              <a:rPr lang="en-GB" dirty="0" err="1"/>
              <a:t>Greerton</a:t>
            </a:r>
            <a:r>
              <a:rPr lang="en-GB" dirty="0"/>
              <a:t>;</a:t>
            </a:r>
          </a:p>
          <a:p>
            <a:r>
              <a:rPr lang="en-GB" dirty="0"/>
              <a:t>Proposed solution is not to make queuing on Cameron Road in the evening peak worse.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Issue being addressed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102EB-00ED-4450-84A2-F53E055E0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2CB9C05-F746-433A-9DA3-1497DB5640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4BC23A-96DE-4228-B8BA-D68B5245C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534400" cy="4351338"/>
          </a:xfrm>
        </p:spPr>
        <p:txBody>
          <a:bodyPr>
            <a:normAutofit fontScale="77500" lnSpcReduction="20000"/>
          </a:bodyPr>
          <a:lstStyle/>
          <a:p>
            <a:r>
              <a:rPr lang="en-NZ" dirty="0"/>
              <a:t>Base SIDRA model made available by WSP-OPUS;</a:t>
            </a:r>
          </a:p>
          <a:p>
            <a:r>
              <a:rPr lang="en-NZ" dirty="0"/>
              <a:t>Tested metering of Pyes Pa Road in the evening peak with positive results indicated;</a:t>
            </a:r>
          </a:p>
          <a:p>
            <a:r>
              <a:rPr lang="en-NZ" dirty="0"/>
              <a:t>Metering of 2 approaches is not achievable in SIDRA;</a:t>
            </a:r>
          </a:p>
          <a:p>
            <a:r>
              <a:rPr lang="en-NZ" dirty="0"/>
              <a:t>BECA extended their AIMSUN model and metering of Pyes Pa Road and SH 29A westbound tested with positive results indicated;</a:t>
            </a:r>
          </a:p>
          <a:p>
            <a:r>
              <a:rPr lang="en-NZ" dirty="0"/>
              <a:t>Changes to lane configurations were also tested -  capacity of roundabout improved but issues with 3 lanes circulating and roundabout geometry;</a:t>
            </a:r>
          </a:p>
          <a:p>
            <a:r>
              <a:rPr lang="en-NZ" dirty="0"/>
              <a:t>As both the isolated SIDRA model and the AIMSUN model indicated that there were potential efficiency gains, the decision to meter Pyes Pa Road and SH 29A westbound was made.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6CB9B-7730-45F2-B951-64323BFF9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Traffic Modelling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6C102-61AB-4CF7-A1F2-2D0EDBDDE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09032532-054C-4967-ADB9-73F2868DA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00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10B46E-3930-462B-B648-BA6C6CE8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534400" cy="4351338"/>
          </a:xfrm>
        </p:spPr>
        <p:txBody>
          <a:bodyPr>
            <a:normAutofit fontScale="85000" lnSpcReduction="20000"/>
          </a:bodyPr>
          <a:lstStyle/>
          <a:p>
            <a:r>
              <a:rPr lang="en-NZ" dirty="0"/>
              <a:t>The metering design complied with the TCD Rule with guidance from Traffic Note 60 (Roundabout metering signals – information);</a:t>
            </a:r>
          </a:p>
          <a:p>
            <a:r>
              <a:rPr lang="en-NZ" dirty="0"/>
              <a:t>Signals limit line 30m from roundabout give way limit line;</a:t>
            </a:r>
          </a:p>
          <a:p>
            <a:r>
              <a:rPr lang="en-NZ" dirty="0"/>
              <a:t>3 aspect display – lanterns on 24/7; </a:t>
            </a:r>
          </a:p>
          <a:p>
            <a:r>
              <a:rPr lang="en-NZ" dirty="0"/>
              <a:t>Primary display with overhead mast arm; </a:t>
            </a:r>
          </a:p>
          <a:p>
            <a:r>
              <a:rPr lang="en-NZ" dirty="0"/>
              <a:t>Secondary display  - on the SH 29A approach the secondary was installed closer to the roundabout than the design.  </a:t>
            </a:r>
          </a:p>
          <a:p>
            <a:r>
              <a:rPr lang="en-NZ" dirty="0"/>
              <a:t>On the Pyes Pa Rd approach a secondary was installed on the other side of the road as there was no central splitter island.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4819B-9928-4BD4-9BE1-70EB6276B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358DE-E901-4C68-A368-45A1C8E216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D18F6319-95C2-48F4-9804-49899C14F0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85B16D-41CF-40FC-B6A2-0DA9E07F9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534400" cy="4351338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Metering signals commenced operation on 17</a:t>
            </a:r>
            <a:r>
              <a:rPr lang="en-NZ" baseline="30000" dirty="0"/>
              <a:t>th</a:t>
            </a:r>
            <a:r>
              <a:rPr lang="en-NZ" dirty="0"/>
              <a:t> Sept</a:t>
            </a:r>
          </a:p>
          <a:p>
            <a:r>
              <a:rPr lang="en-NZ" dirty="0"/>
              <a:t>Before and after travel time information indicated travel time improvement in the peak in the first couple of days;</a:t>
            </a:r>
          </a:p>
          <a:p>
            <a:r>
              <a:rPr lang="en-NZ" dirty="0"/>
              <a:t>Some drivers assumed that the green light meant they could enter the roundabout without giving way;</a:t>
            </a:r>
          </a:p>
          <a:p>
            <a:r>
              <a:rPr lang="en-NZ" dirty="0"/>
              <a:t>Bus company raised H&amp;S issue with fear of someone driving into the side of the bus;</a:t>
            </a:r>
          </a:p>
          <a:p>
            <a:r>
              <a:rPr lang="en-NZ" dirty="0"/>
              <a:t>Day 4 (Thursday 20</a:t>
            </a:r>
            <a:r>
              <a:rPr lang="en-NZ" baseline="30000" dirty="0"/>
              <a:t>th</a:t>
            </a:r>
            <a:r>
              <a:rPr lang="en-NZ" dirty="0"/>
              <a:t> Sept), crashes occurred from drivers not complying with the roundabout give way rules.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A01DD-C4A2-457D-974D-80AD20379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What happened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36DDA-1C68-4F2E-9CEF-9C6F18425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6236665-9D0A-4393-B4DF-54175A12F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5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7AA05E-CC0B-4F6F-B149-9A0CAD694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8534400" cy="4351338"/>
          </a:xfrm>
        </p:spPr>
        <p:txBody>
          <a:bodyPr/>
          <a:lstStyle/>
          <a:p>
            <a:r>
              <a:rPr lang="en-NZ" dirty="0"/>
              <a:t>Signals turned to flashing yellow;</a:t>
            </a:r>
          </a:p>
          <a:p>
            <a:r>
              <a:rPr lang="en-NZ" dirty="0"/>
              <a:t>Signals turned off and signals heads removed;</a:t>
            </a:r>
          </a:p>
          <a:p>
            <a:r>
              <a:rPr lang="en-NZ" dirty="0"/>
              <a:t>Media release to explain situation – customer safety a priority;</a:t>
            </a:r>
          </a:p>
          <a:p>
            <a:r>
              <a:rPr lang="en-NZ" dirty="0"/>
              <a:t>Research to determine why they work in other parts of NZ with no reported crashes.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1395B-3B66-4D49-B254-5F5682B3A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What happened next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EBBD04-782C-46DE-8059-60CBB99527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F3B1456-11C0-483E-AF76-D53D120AE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45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0" y="1268760"/>
            <a:ext cx="8534400" cy="609600"/>
          </a:xfrm>
        </p:spPr>
        <p:txBody>
          <a:bodyPr/>
          <a:lstStyle/>
          <a:p>
            <a:r>
              <a:rPr lang="en-GB" dirty="0"/>
              <a:t>Auckland example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1AEDA14-6D07-43DD-A6C5-85356EAB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695"/>
            <a:ext cx="3852546" cy="62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AC9049-239B-46A1-ABFB-594127CA7B74}"/>
              </a:ext>
            </a:extLst>
          </p:cNvPr>
          <p:cNvSpPr txBox="1"/>
          <p:nvPr/>
        </p:nvSpPr>
        <p:spPr>
          <a:xfrm>
            <a:off x="304800" y="2204864"/>
            <a:ext cx="34031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No crashes recorded that relate to the metering at Queenstown Rd.</a:t>
            </a:r>
          </a:p>
          <a:p>
            <a:endParaRPr lang="en-NZ" dirty="0"/>
          </a:p>
          <a:p>
            <a:r>
              <a:rPr lang="en-NZ" dirty="0"/>
              <a:t>Other metered roundabout sites in Auckland and in Christchurch do not exhibit the driver behaviour noted in Tauranga.</a:t>
            </a:r>
          </a:p>
          <a:p>
            <a:endParaRPr lang="en-NZ" dirty="0"/>
          </a:p>
          <a:p>
            <a:r>
              <a:rPr lang="en-NZ" dirty="0"/>
              <a:t>SH 5 Ngongotaha.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1D5C1C-4809-4E4B-806D-C03A01AD5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99" y="6375486"/>
            <a:ext cx="1114053" cy="409489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high confidence">
            <a:extLst>
              <a:ext uri="{FF2B5EF4-FFF2-40B4-BE49-F238E27FC236}">
                <a16:creationId xmlns:a16="http://schemas.microsoft.com/office/drawing/2014/main" id="{CEBB6A53-7B30-4063-B237-575E24F0E4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27" y="6330862"/>
            <a:ext cx="974190" cy="4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019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333DC4-9DF8-4125-949F-296EF9D8BD6C}"/>
    </a:ext>
  </a:extLst>
</a:theme>
</file>

<file path=ppt/theme/theme10.xml><?xml version="1.0" encoding="utf-8"?>
<a:theme xmlns:a="http://schemas.openxmlformats.org/drawingml/2006/main" name="Contents - Blue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8E6F55-A780-4669-85EC-36BAC933D89E}"/>
    </a:ext>
  </a:extLst>
</a:theme>
</file>

<file path=ppt/theme/theme11.xml><?xml version="1.0" encoding="utf-8"?>
<a:theme xmlns:a="http://schemas.openxmlformats.org/drawingml/2006/main" name="Contents - Yellow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02EF2F7A-2EA2-4DC8-97F7-8CD3DE860322}"/>
    </a:ext>
  </a:extLst>
</a:theme>
</file>

<file path=ppt/theme/theme12.xml><?xml version="1.0" encoding="utf-8"?>
<a:theme xmlns:a="http://schemas.openxmlformats.org/drawingml/2006/main" name="Contents - Gray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32F48B6F-1AE2-4358-92BD-613F269EB55D}"/>
    </a:ext>
  </a:extLst>
</a:theme>
</file>

<file path=ppt/theme/theme13.xml><?xml version="1.0" encoding="utf-8"?>
<a:theme xmlns:a="http://schemas.openxmlformats.org/drawingml/2006/main" name="End Slide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987FE874-0AD7-4CF7-8D9B-FA71143C5738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roduction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3C75C3E6-377A-46BA-9134-F2FEF94C0A06}"/>
    </a:ext>
  </a:extLst>
</a:theme>
</file>

<file path=ppt/theme/theme3.xml><?xml version="1.0" encoding="utf-8"?>
<a:theme xmlns:a="http://schemas.openxmlformats.org/drawingml/2006/main" name="Divider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BE6117DC-B9E1-481F-A6F7-0FB93E8F3E24}"/>
    </a:ext>
  </a:extLst>
</a:theme>
</file>

<file path=ppt/theme/theme4.xml><?xml version="1.0" encoding="utf-8"?>
<a:theme xmlns:a="http://schemas.openxmlformats.org/drawingml/2006/main" name="Section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D9432BFE-00D3-4206-8612-C2C524738822}"/>
    </a:ext>
  </a:extLst>
</a:theme>
</file>

<file path=ppt/theme/theme5.xml><?xml version="1.0" encoding="utf-8"?>
<a:theme xmlns:a="http://schemas.openxmlformats.org/drawingml/2006/main" name="Project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BFE6D1DC-642C-40EF-B606-85B38DC2E5A4}"/>
    </a:ext>
  </a:extLst>
</a:theme>
</file>

<file path=ppt/theme/theme6.xml><?xml version="1.0" encoding="utf-8"?>
<a:theme xmlns:a="http://schemas.openxmlformats.org/drawingml/2006/main" name="Gallery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6E3890A5-E05E-497E-B183-D94F253E4BF1}"/>
    </a:ext>
  </a:extLst>
</a:theme>
</file>

<file path=ppt/theme/theme7.xml><?xml version="1.0" encoding="utf-8"?>
<a:theme xmlns:a="http://schemas.openxmlformats.org/drawingml/2006/main" name="Media layout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A8AAB573-05F0-4074-9416-F64C94A4B007}"/>
    </a:ext>
  </a:extLst>
</a:theme>
</file>

<file path=ppt/theme/theme8.xml><?xml version="1.0" encoding="utf-8"?>
<a:theme xmlns:a="http://schemas.openxmlformats.org/drawingml/2006/main" name="CV Layouts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80B72BA1-E9B4-49BC-9E51-A6B7CD74B789}"/>
    </a:ext>
  </a:extLst>
</a:theme>
</file>

<file path=ppt/theme/theme9.xml><?xml version="1.0" encoding="utf-8"?>
<a:theme xmlns:a="http://schemas.openxmlformats.org/drawingml/2006/main" name="Contents - Green">
  <a:themeElements>
    <a:clrScheme name="Custom 1">
      <a:dk1>
        <a:srgbClr val="353D30"/>
      </a:dk1>
      <a:lt1>
        <a:sysClr val="window" lastClr="FFFFFF"/>
      </a:lt1>
      <a:dk2>
        <a:srgbClr val="009FDA"/>
      </a:dk2>
      <a:lt2>
        <a:srgbClr val="F1F8E5"/>
      </a:lt2>
      <a:accent1>
        <a:srgbClr val="7AB800"/>
      </a:accent1>
      <a:accent2>
        <a:srgbClr val="353D30"/>
      </a:accent2>
      <a:accent3>
        <a:srgbClr val="BABFB7"/>
      </a:accent3>
      <a:accent4>
        <a:srgbClr val="EFF0EF"/>
      </a:accent4>
      <a:accent5>
        <a:srgbClr val="C4E58E"/>
      </a:accent5>
      <a:accent6>
        <a:srgbClr val="FCD450"/>
      </a:accent6>
      <a:hlink>
        <a:srgbClr val="7AB800"/>
      </a:hlink>
      <a:folHlink>
        <a:srgbClr val="7AB80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recon - Standard" id="{3D52E910-9148-4B93-9F04-DDB4985C6D3E}" vid="{980A3199-0353-415D-9553-242F63AAA5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Aurecon - Standard</Template>
  <TotalTime>315</TotalTime>
  <Words>870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Wingdings</vt:lpstr>
      <vt:lpstr>Covers</vt:lpstr>
      <vt:lpstr>Introduction</vt:lpstr>
      <vt:lpstr>Dividers</vt:lpstr>
      <vt:lpstr>Sections</vt:lpstr>
      <vt:lpstr>Projects</vt:lpstr>
      <vt:lpstr>Gallery</vt:lpstr>
      <vt:lpstr>Media layout</vt:lpstr>
      <vt:lpstr>CV Layouts</vt:lpstr>
      <vt:lpstr>Contents - Green</vt:lpstr>
      <vt:lpstr>Contents - Blue</vt:lpstr>
      <vt:lpstr>Contents - Yellow</vt:lpstr>
      <vt:lpstr>Contents - Gray</vt:lpstr>
      <vt:lpstr>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Aurecon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Fosberry</dc:creator>
  <cp:lastModifiedBy>Ann Fosberry</cp:lastModifiedBy>
  <cp:revision>25</cp:revision>
  <dcterms:created xsi:type="dcterms:W3CDTF">2018-10-17T02:28:57Z</dcterms:created>
  <dcterms:modified xsi:type="dcterms:W3CDTF">2018-11-01T19:16:16Z</dcterms:modified>
</cp:coreProperties>
</file>