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5"/>
    <p:sldMasterId id="2147483674" r:id="rId6"/>
    <p:sldMasterId id="2147483706" r:id="rId7"/>
  </p:sldMasterIdLst>
  <p:notesMasterIdLst>
    <p:notesMasterId r:id="rId13"/>
  </p:notesMasterIdLst>
  <p:handoutMasterIdLst>
    <p:handoutMasterId r:id="rId14"/>
  </p:handoutMasterIdLst>
  <p:sldIdLst>
    <p:sldId id="259" r:id="rId8"/>
    <p:sldId id="265" r:id="rId9"/>
    <p:sldId id="263" r:id="rId10"/>
    <p:sldId id="266" r:id="rId11"/>
    <p:sldId id="294" r:id="rId12"/>
  </p:sldIdLst>
  <p:sldSz cx="9944100" cy="7099300"/>
  <p:notesSz cx="6797675" cy="9926638"/>
  <p:defaultTextStyle>
    <a:defPPr>
      <a:defRPr lang="en-US"/>
    </a:defPPr>
    <a:lvl1pPr marL="0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6832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3662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0494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7325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4157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0988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07819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94651" algn="l" defTabSz="48683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281">
          <p15:clr>
            <a:srgbClr val="A4A3A4"/>
          </p15:clr>
        </p15:guide>
        <p15:guide id="2" pos="34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2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6" autoAdjust="0"/>
    <p:restoredTop sz="84460" autoAdjust="0"/>
  </p:normalViewPr>
  <p:slideViewPr>
    <p:cSldViewPr snapToGrid="0" snapToObjects="1">
      <p:cViewPr varScale="1">
        <p:scale>
          <a:sx n="54" d="100"/>
          <a:sy n="54" d="100"/>
        </p:scale>
        <p:origin x="-1602" y="-90"/>
      </p:cViewPr>
      <p:guideLst>
        <p:guide orient="horz" pos="4281"/>
        <p:guide pos="34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88"/>
    </p:cViewPr>
  </p:sorterViewPr>
  <p:notesViewPr>
    <p:cSldViewPr snapToGrid="0" snapToObjects="1" showGuides="1">
      <p:cViewPr varScale="1">
        <p:scale>
          <a:sx n="82" d="100"/>
          <a:sy n="82" d="100"/>
        </p:scale>
        <p:origin x="-318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F4744-D2A5-4CB5-86BF-BD9670C1AF7B}" type="datetimeFigureOut">
              <a:rPr lang="en-NZ" smtClean="0"/>
              <a:t>22/02/2017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A3BFD-456E-4831-8F0F-C1829135A29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05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09EB0-AFCE-4B69-B683-F34D03DDB9E0}" type="datetimeFigureOut">
              <a:rPr lang="en-NZ" smtClean="0"/>
              <a:t>22/02/2017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2163" y="744538"/>
            <a:ext cx="52133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727B2-05EE-4DB2-BF44-3E65EBCAD73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610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8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38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56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74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93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12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31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49" algn="l" defTabSz="9142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D12C3-602F-4F97-9424-C35133D1B96B}" type="slidenum">
              <a:rPr lang="en-NZ" smtClean="0"/>
              <a:pPr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2665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- Oc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9954000" cy="71069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4543" y="2364419"/>
            <a:ext cx="6844944" cy="929198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NZ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7849" y="3426767"/>
            <a:ext cx="6861638" cy="66198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3300" b="1">
                <a:solidFill>
                  <a:schemeClr val="accent3"/>
                </a:solidFill>
                <a:latin typeface="+mj-lt"/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63845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599" y="4983116"/>
            <a:ext cx="8661600" cy="416079"/>
          </a:xfrm>
          <a:prstGeom prst="rect">
            <a:avLst/>
          </a:prstGeom>
        </p:spPr>
        <p:txBody>
          <a:bodyPr lIns="91424" tIns="45712" rIns="91424" bIns="45712"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3599" y="907199"/>
            <a:ext cx="8661600" cy="407591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38" indent="0">
              <a:buNone/>
              <a:defRPr sz="2400"/>
            </a:lvl3pPr>
            <a:lvl4pPr marL="1371356" indent="0">
              <a:buNone/>
              <a:defRPr sz="2000"/>
            </a:lvl4pPr>
            <a:lvl5pPr marL="1828474" indent="0">
              <a:buNone/>
              <a:defRPr sz="2000"/>
            </a:lvl5pPr>
            <a:lvl6pPr marL="2285593" indent="0">
              <a:buNone/>
              <a:defRPr sz="2000"/>
            </a:lvl6pPr>
            <a:lvl7pPr marL="2742712" indent="0">
              <a:buNone/>
              <a:defRPr sz="2000"/>
            </a:lvl7pPr>
            <a:lvl8pPr marL="3199831" indent="0">
              <a:buNone/>
              <a:defRPr sz="2000"/>
            </a:lvl8pPr>
            <a:lvl9pPr marL="3656949" indent="0">
              <a:buNone/>
              <a:defRPr sz="2000"/>
            </a:lvl9pPr>
          </a:lstStyle>
          <a:p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3599" y="5399195"/>
            <a:ext cx="8661600" cy="305725"/>
          </a:xfrm>
          <a:prstGeom prst="rect">
            <a:avLst/>
          </a:prstGeom>
        </p:spPr>
        <p:txBody>
          <a:bodyPr lIns="91424" tIns="45712" rIns="91424" bIns="45712"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38" indent="0">
              <a:buNone/>
              <a:defRPr sz="1000"/>
            </a:lvl3pPr>
            <a:lvl4pPr marL="1371356" indent="0">
              <a:buNone/>
              <a:defRPr sz="900"/>
            </a:lvl4pPr>
            <a:lvl5pPr marL="1828474" indent="0">
              <a:buNone/>
              <a:defRPr sz="900"/>
            </a:lvl5pPr>
            <a:lvl6pPr marL="2285593" indent="0">
              <a:buNone/>
              <a:defRPr sz="900"/>
            </a:lvl6pPr>
            <a:lvl7pPr marL="2742712" indent="0">
              <a:buNone/>
              <a:defRPr sz="900"/>
            </a:lvl7pPr>
            <a:lvl8pPr marL="3199831" indent="0">
              <a:buNone/>
              <a:defRPr sz="900"/>
            </a:lvl8pPr>
            <a:lvl9pPr marL="3656949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261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ZTA_CMYK Uncoated_75mm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08" y="6446219"/>
            <a:ext cx="2711362" cy="5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486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5996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322" y="2205823"/>
            <a:ext cx="8453456" cy="1521773"/>
          </a:xfrm>
          <a:prstGeom prst="rect">
            <a:avLst/>
          </a:prstGeom>
        </p:spPr>
        <p:txBody>
          <a:bodyPr lIns="68461" tIns="34231" rIns="68461" bIns="34231"/>
          <a:lstStyle/>
          <a:p>
            <a:r>
              <a:rPr lang="en-US" smtClean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1859" y="4023399"/>
            <a:ext cx="6960384" cy="1814111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 algn="ctr">
              <a:buNone/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 marL="342307" indent="0" algn="ctr">
              <a:buNone/>
              <a:defRPr/>
            </a:lvl2pPr>
            <a:lvl3pPr marL="684616" indent="0" algn="ctr">
              <a:buNone/>
              <a:defRPr/>
            </a:lvl3pPr>
            <a:lvl4pPr marL="1026923" indent="0" algn="ctr">
              <a:buNone/>
              <a:defRPr/>
            </a:lvl4pPr>
            <a:lvl5pPr marL="1369230" indent="0" algn="ctr">
              <a:buNone/>
              <a:defRPr/>
            </a:lvl5pPr>
            <a:lvl6pPr marL="1711539" indent="0" algn="ctr">
              <a:buNone/>
              <a:defRPr/>
            </a:lvl6pPr>
            <a:lvl7pPr marL="2053846" indent="0" algn="ctr">
              <a:buNone/>
              <a:defRPr/>
            </a:lvl7pPr>
            <a:lvl8pPr marL="2396155" indent="0" algn="ctr">
              <a:buNone/>
              <a:defRPr/>
            </a:lvl8pPr>
            <a:lvl9pPr marL="2738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5555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91" y="284249"/>
            <a:ext cx="8948719" cy="1183217"/>
          </a:xfrm>
          <a:prstGeom prst="rect">
            <a:avLst/>
          </a:prstGeom>
        </p:spPr>
        <p:txBody>
          <a:bodyPr lIns="68461" tIns="34231" rIns="68461" bIns="34231"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91" y="1656966"/>
            <a:ext cx="8948719" cy="468433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accent5">
                    <a:lumMod val="75000"/>
                  </a:schemeClr>
                </a:solidFill>
              </a:defRPr>
            </a:lvl3pPr>
            <a:lvl4pPr>
              <a:defRPr sz="1500">
                <a:solidFill>
                  <a:schemeClr val="accent5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7414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380" y="4561855"/>
            <a:ext cx="8452242" cy="1409692"/>
          </a:xfrm>
          <a:prstGeom prst="rect">
            <a:avLst/>
          </a:prstGeom>
        </p:spPr>
        <p:txBody>
          <a:bodyPr lIns="68461" tIns="34231" rIns="68461" bIns="34231"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380" y="3008883"/>
            <a:ext cx="8452242" cy="1552972"/>
          </a:xfrm>
          <a:prstGeom prst="rect">
            <a:avLst/>
          </a:prstGeom>
        </p:spPr>
        <p:txBody>
          <a:bodyPr lIns="68461" tIns="34231" rIns="68461" bIns="34231" anchor="b"/>
          <a:lstStyle>
            <a:lvl1pPr marL="0" indent="0">
              <a:buNone/>
              <a:defRPr sz="1500"/>
            </a:lvl1pPr>
            <a:lvl2pPr marL="342307" indent="0">
              <a:buNone/>
              <a:defRPr sz="1300"/>
            </a:lvl2pPr>
            <a:lvl3pPr marL="684616" indent="0">
              <a:buNone/>
              <a:defRPr sz="1200"/>
            </a:lvl3pPr>
            <a:lvl4pPr marL="1026923" indent="0">
              <a:buNone/>
              <a:defRPr sz="1000"/>
            </a:lvl4pPr>
            <a:lvl5pPr marL="1369230" indent="0">
              <a:buNone/>
              <a:defRPr sz="1000"/>
            </a:lvl5pPr>
            <a:lvl6pPr marL="1711539" indent="0">
              <a:buNone/>
              <a:defRPr sz="1000"/>
            </a:lvl6pPr>
            <a:lvl7pPr marL="2053846" indent="0">
              <a:buNone/>
              <a:defRPr sz="1000"/>
            </a:lvl7pPr>
            <a:lvl8pPr marL="2396155" indent="0">
              <a:buNone/>
              <a:defRPr sz="1000"/>
            </a:lvl8pPr>
            <a:lvl9pPr marL="273846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111826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91" y="284249"/>
            <a:ext cx="8948719" cy="1183217"/>
          </a:xfrm>
          <a:prstGeom prst="rect">
            <a:avLst/>
          </a:prstGeom>
        </p:spPr>
        <p:txBody>
          <a:bodyPr lIns="68461" tIns="34231" rIns="68461" bIns="34231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7692" y="1656966"/>
            <a:ext cx="4416093" cy="468433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0318" y="1656966"/>
            <a:ext cx="4416093" cy="4684336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939277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91" y="284249"/>
            <a:ext cx="8948719" cy="118321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692" y="1588792"/>
            <a:ext cx="4393030" cy="662093"/>
          </a:xfrm>
          <a:prstGeom prst="rect">
            <a:avLst/>
          </a:prstGeom>
        </p:spPr>
        <p:txBody>
          <a:bodyPr lIns="68461" tIns="34231" rIns="68461" bIns="34231" anchor="b"/>
          <a:lstStyle>
            <a:lvl1pPr marL="0" indent="0">
              <a:buNone/>
              <a:defRPr sz="1800" b="1"/>
            </a:lvl1pPr>
            <a:lvl2pPr marL="342307" indent="0">
              <a:buNone/>
              <a:defRPr sz="1500" b="1"/>
            </a:lvl2pPr>
            <a:lvl3pPr marL="684616" indent="0">
              <a:buNone/>
              <a:defRPr sz="1300" b="1"/>
            </a:lvl3pPr>
            <a:lvl4pPr marL="1026923" indent="0">
              <a:buNone/>
              <a:defRPr sz="1200" b="1"/>
            </a:lvl4pPr>
            <a:lvl5pPr marL="1369230" indent="0">
              <a:buNone/>
              <a:defRPr sz="1200" b="1"/>
            </a:lvl5pPr>
            <a:lvl6pPr marL="1711539" indent="0">
              <a:buNone/>
              <a:defRPr sz="1200" b="1"/>
            </a:lvl6pPr>
            <a:lvl7pPr marL="2053846" indent="0">
              <a:buNone/>
              <a:defRPr sz="1200" b="1"/>
            </a:lvl7pPr>
            <a:lvl8pPr marL="2396155" indent="0">
              <a:buNone/>
              <a:defRPr sz="1200" b="1"/>
            </a:lvl8pPr>
            <a:lvl9pPr marL="273846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692" y="2250886"/>
            <a:ext cx="4393030" cy="409041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0954" y="1588792"/>
            <a:ext cx="4395457" cy="662093"/>
          </a:xfrm>
          <a:prstGeom prst="rect">
            <a:avLst/>
          </a:prstGeom>
        </p:spPr>
        <p:txBody>
          <a:bodyPr lIns="68461" tIns="34231" rIns="68461" bIns="34231" anchor="b"/>
          <a:lstStyle>
            <a:lvl1pPr marL="0" indent="0">
              <a:buNone/>
              <a:defRPr sz="1800" b="1"/>
            </a:lvl1pPr>
            <a:lvl2pPr marL="342307" indent="0">
              <a:buNone/>
              <a:defRPr sz="1500" b="1"/>
            </a:lvl2pPr>
            <a:lvl3pPr marL="684616" indent="0">
              <a:buNone/>
              <a:defRPr sz="1300" b="1"/>
            </a:lvl3pPr>
            <a:lvl4pPr marL="1026923" indent="0">
              <a:buNone/>
              <a:defRPr sz="1200" b="1"/>
            </a:lvl4pPr>
            <a:lvl5pPr marL="1369230" indent="0">
              <a:buNone/>
              <a:defRPr sz="1200" b="1"/>
            </a:lvl5pPr>
            <a:lvl6pPr marL="1711539" indent="0">
              <a:buNone/>
              <a:defRPr sz="1200" b="1"/>
            </a:lvl6pPr>
            <a:lvl7pPr marL="2053846" indent="0">
              <a:buNone/>
              <a:defRPr sz="1200" b="1"/>
            </a:lvl7pPr>
            <a:lvl8pPr marL="2396155" indent="0">
              <a:buNone/>
              <a:defRPr sz="1200" b="1"/>
            </a:lvl8pPr>
            <a:lvl9pPr marL="273846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0954" y="2250886"/>
            <a:ext cx="4395457" cy="4090417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220989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91" y="284249"/>
            <a:ext cx="8948719" cy="1183217"/>
          </a:xfrm>
          <a:prstGeom prst="rect">
            <a:avLst/>
          </a:prstGeom>
        </p:spPr>
        <p:txBody>
          <a:bodyPr lIns="68461" tIns="34231" rIns="68461" bIns="34231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4081460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91496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" y="0"/>
            <a:ext cx="9954000" cy="710694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94543" y="2364419"/>
            <a:ext cx="6844944" cy="929198"/>
          </a:xfrm>
          <a:prstGeom prst="rect">
            <a:avLst/>
          </a:prstGeom>
        </p:spPr>
        <p:txBody>
          <a:bodyPr lIns="91424" tIns="45712" rIns="91424" bIns="45712"/>
          <a:lstStyle>
            <a:lvl1pPr algn="l">
              <a:defRPr sz="66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NZ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7849" y="3426767"/>
            <a:ext cx="6861638" cy="66198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3300" b="1">
                <a:solidFill>
                  <a:schemeClr val="accent3"/>
                </a:solidFill>
                <a:latin typeface="+mj-lt"/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sub title</a:t>
            </a:r>
          </a:p>
        </p:txBody>
      </p:sp>
    </p:spTree>
    <p:extLst>
      <p:ext uri="{BB962C8B-B14F-4D97-AF65-F5344CB8AC3E}">
        <p14:creationId xmlns:p14="http://schemas.microsoft.com/office/powerpoint/2010/main" val="135738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92" y="283094"/>
            <a:ext cx="3271405" cy="1202860"/>
          </a:xfrm>
          <a:prstGeom prst="rect">
            <a:avLst/>
          </a:prstGeom>
        </p:spPr>
        <p:txBody>
          <a:bodyPr lIns="68461" tIns="34231" rIns="68461" bIns="34231"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56" y="283094"/>
            <a:ext cx="5558353" cy="6058208"/>
          </a:xfrm>
          <a:prstGeom prst="rect">
            <a:avLst/>
          </a:prstGeom>
        </p:spPr>
        <p:txBody>
          <a:bodyPr lIns="68461" tIns="34231" rIns="68461" bIns="34231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692" y="1485954"/>
            <a:ext cx="3271405" cy="4855348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000"/>
            </a:lvl1pPr>
            <a:lvl2pPr marL="342307" indent="0">
              <a:buNone/>
              <a:defRPr sz="900"/>
            </a:lvl2pPr>
            <a:lvl3pPr marL="684616" indent="0">
              <a:buNone/>
              <a:defRPr sz="700"/>
            </a:lvl3pPr>
            <a:lvl4pPr marL="1026923" indent="0">
              <a:buNone/>
              <a:defRPr sz="700"/>
            </a:lvl4pPr>
            <a:lvl5pPr marL="1369230" indent="0">
              <a:buNone/>
              <a:defRPr sz="700"/>
            </a:lvl5pPr>
            <a:lvl6pPr marL="1711539" indent="0">
              <a:buNone/>
              <a:defRPr sz="700"/>
            </a:lvl6pPr>
            <a:lvl7pPr marL="2053846" indent="0">
              <a:buNone/>
              <a:defRPr sz="700"/>
            </a:lvl7pPr>
            <a:lvl8pPr marL="2396155" indent="0">
              <a:buNone/>
              <a:defRPr sz="700"/>
            </a:lvl8pPr>
            <a:lvl9pPr marL="273846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6442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490" y="4969742"/>
            <a:ext cx="5966218" cy="586986"/>
          </a:xfrm>
          <a:prstGeom prst="rect">
            <a:avLst/>
          </a:prstGeom>
        </p:spPr>
        <p:txBody>
          <a:bodyPr lIns="68461" tIns="34231" rIns="68461" bIns="34231"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9490" y="634363"/>
            <a:ext cx="5966218" cy="4259118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2400"/>
            </a:lvl1pPr>
            <a:lvl2pPr marL="342307" indent="0">
              <a:buNone/>
              <a:defRPr sz="2100"/>
            </a:lvl2pPr>
            <a:lvl3pPr marL="684616" indent="0">
              <a:buNone/>
              <a:defRPr sz="1800"/>
            </a:lvl3pPr>
            <a:lvl4pPr marL="1026923" indent="0">
              <a:buNone/>
              <a:defRPr sz="1500"/>
            </a:lvl4pPr>
            <a:lvl5pPr marL="1369230" indent="0">
              <a:buNone/>
              <a:defRPr sz="1500"/>
            </a:lvl5pPr>
            <a:lvl6pPr marL="1711539" indent="0">
              <a:buNone/>
              <a:defRPr sz="1500"/>
            </a:lvl6pPr>
            <a:lvl7pPr marL="2053846" indent="0">
              <a:buNone/>
              <a:defRPr sz="1500"/>
            </a:lvl7pPr>
            <a:lvl8pPr marL="2396155" indent="0">
              <a:buNone/>
              <a:defRPr sz="1500"/>
            </a:lvl8pPr>
            <a:lvl9pPr marL="2738462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9490" y="5556728"/>
            <a:ext cx="5966218" cy="833104"/>
          </a:xfrm>
          <a:prstGeom prst="rect">
            <a:avLst/>
          </a:prstGeom>
        </p:spPr>
        <p:txBody>
          <a:bodyPr lIns="68461" tIns="34231" rIns="68461" bIns="34231"/>
          <a:lstStyle>
            <a:lvl1pPr marL="0" indent="0">
              <a:buNone/>
              <a:defRPr sz="1000"/>
            </a:lvl1pPr>
            <a:lvl2pPr marL="342307" indent="0">
              <a:buNone/>
              <a:defRPr sz="900"/>
            </a:lvl2pPr>
            <a:lvl3pPr marL="684616" indent="0">
              <a:buNone/>
              <a:defRPr sz="700"/>
            </a:lvl3pPr>
            <a:lvl4pPr marL="1026923" indent="0">
              <a:buNone/>
              <a:defRPr sz="700"/>
            </a:lvl4pPr>
            <a:lvl5pPr marL="1369230" indent="0">
              <a:buNone/>
              <a:defRPr sz="700"/>
            </a:lvl5pPr>
            <a:lvl6pPr marL="1711539" indent="0">
              <a:buNone/>
              <a:defRPr sz="700"/>
            </a:lvl6pPr>
            <a:lvl7pPr marL="2053846" indent="0">
              <a:buNone/>
              <a:defRPr sz="700"/>
            </a:lvl7pPr>
            <a:lvl8pPr marL="2396155" indent="0">
              <a:buNone/>
              <a:defRPr sz="700"/>
            </a:lvl8pPr>
            <a:lvl9pPr marL="2738462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79254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91" y="284249"/>
            <a:ext cx="8948719" cy="1183217"/>
          </a:xfrm>
          <a:prstGeom prst="rect">
            <a:avLst/>
          </a:prstGeom>
        </p:spPr>
        <p:txBody>
          <a:bodyPr lIns="68461" tIns="34231" rIns="68461" bIns="34231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691" y="1656966"/>
            <a:ext cx="8948719" cy="4684336"/>
          </a:xfrm>
          <a:prstGeom prst="rect">
            <a:avLst/>
          </a:prstGeom>
        </p:spPr>
        <p:txBody>
          <a:bodyPr vert="eaVert" lIns="68461" tIns="34231" rIns="68461" bIns="3423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3805269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9230" y="284249"/>
            <a:ext cx="2237179" cy="6057053"/>
          </a:xfrm>
          <a:prstGeom prst="rect">
            <a:avLst/>
          </a:prstGeom>
        </p:spPr>
        <p:txBody>
          <a:bodyPr vert="eaVert" lIns="68461" tIns="34231" rIns="68461" bIns="34231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7691" y="284249"/>
            <a:ext cx="6595007" cy="6057053"/>
          </a:xfrm>
          <a:prstGeom prst="rect">
            <a:avLst/>
          </a:prstGeom>
        </p:spPr>
        <p:txBody>
          <a:bodyPr vert="eaVert" lIns="68461" tIns="34231" rIns="68461" bIns="3423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885960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691" y="284249"/>
            <a:ext cx="8948719" cy="1183217"/>
          </a:xfrm>
          <a:prstGeom prst="rect">
            <a:avLst/>
          </a:prstGeom>
        </p:spPr>
        <p:txBody>
          <a:bodyPr lIns="68461" tIns="34231" rIns="68461" bIns="34231"/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25918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125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6964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2054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163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8911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73049" y="2183804"/>
            <a:ext cx="1461940" cy="523220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+mn-lt"/>
                <a:cs typeface="Arial"/>
              </a:rPr>
              <a:t>Section</a:t>
            </a:r>
            <a:endParaRPr lang="en-US" sz="2800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4400" y="367200"/>
            <a:ext cx="2257200" cy="208800"/>
          </a:xfrm>
          <a:prstGeom prst="rect">
            <a:avLst/>
          </a:prstGeom>
        </p:spPr>
        <p:txBody>
          <a:bodyPr lIns="91424" tIns="45712" rIns="91424" bIns="45712"/>
          <a:lstStyle>
            <a:lvl1pPr algn="r">
              <a:defRPr sz="900" b="1">
                <a:solidFill>
                  <a:schemeClr val="bg1"/>
                </a:solidFill>
              </a:defRPr>
            </a:lvl1pPr>
          </a:lstStyle>
          <a:p>
            <a:fld id="{EDFABA8B-65DD-D645-81C8-3284C86059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5454" y="2183804"/>
            <a:ext cx="7828309" cy="522000"/>
          </a:xfrm>
          <a:prstGeom prst="rect">
            <a:avLst/>
          </a:prstGeom>
        </p:spPr>
        <p:txBody>
          <a:bodyPr lIns="91424" tIns="45712" rIns="91424" bIns="46792" anchor="t" anchorCtr="0"/>
          <a:lstStyle>
            <a:lvl1pPr marL="0" indent="0">
              <a:buNone/>
              <a:defRPr sz="2800" b="0" baseline="0">
                <a:solidFill>
                  <a:schemeClr val="bg1"/>
                </a:solidFill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number followed by a colon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73049" y="2656204"/>
            <a:ext cx="7875804" cy="485057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800" b="0">
                <a:solidFill>
                  <a:schemeClr val="bg1"/>
                </a:solidFill>
              </a:defRPr>
            </a:lvl1pPr>
            <a:lvl2pPr marL="457118" indent="0">
              <a:buNone/>
              <a:defRPr sz="2000" b="1"/>
            </a:lvl2pPr>
            <a:lvl3pPr marL="914238" indent="0">
              <a:buNone/>
              <a:defRPr sz="1800" b="1"/>
            </a:lvl3pPr>
            <a:lvl4pPr marL="1371356" indent="0">
              <a:buNone/>
              <a:defRPr sz="1600" b="1"/>
            </a:lvl4pPr>
            <a:lvl5pPr marL="1828474" indent="0">
              <a:buNone/>
              <a:defRPr sz="1600" b="1"/>
            </a:lvl5pPr>
            <a:lvl6pPr marL="2285593" indent="0">
              <a:buNone/>
              <a:defRPr sz="1600" b="1"/>
            </a:lvl6pPr>
            <a:lvl7pPr marL="2742712" indent="0">
              <a:buNone/>
              <a:defRPr sz="1600" b="1"/>
            </a:lvl7pPr>
            <a:lvl8pPr marL="3199831" indent="0">
              <a:buNone/>
              <a:defRPr sz="1600" b="1"/>
            </a:lvl8pPr>
            <a:lvl9pPr marL="3656949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Title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236862" y="300101"/>
            <a:ext cx="9416901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36859" y="6788290"/>
            <a:ext cx="9417600" cy="0"/>
          </a:xfrm>
          <a:prstGeom prst="lin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6741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65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4227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30391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 userDrawn="1"/>
        </p:nvSpPr>
        <p:spPr>
          <a:xfrm>
            <a:off x="370801" y="1998000"/>
            <a:ext cx="7210425" cy="2448272"/>
          </a:xfrm>
          <a:prstGeom prst="rect">
            <a:avLst/>
          </a:prstGeom>
        </p:spPr>
        <p:txBody>
          <a:bodyPr lIns="91424" tIns="45712" rIns="91424" bIns="45712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800" b="1" dirty="0" smtClean="0">
                <a:solidFill>
                  <a:schemeClr val="bg1"/>
                </a:solidFill>
              </a:rPr>
              <a:t>Thank you.</a:t>
            </a:r>
            <a:endParaRPr lang="en-US" sz="8800" b="1" dirty="0">
              <a:solidFill>
                <a:schemeClr val="bg1"/>
              </a:solidFill>
            </a:endParaRPr>
          </a:p>
        </p:txBody>
      </p:sp>
      <p:pic>
        <p:nvPicPr>
          <p:cNvPr id="9" name="Picture 8" descr="AT_CORPORATE_LOGO-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01" y="6181200"/>
            <a:ext cx="1997075" cy="640366"/>
          </a:xfrm>
          <a:prstGeom prst="rect">
            <a:avLst/>
          </a:prstGeom>
        </p:spPr>
      </p:pic>
      <p:pic>
        <p:nvPicPr>
          <p:cNvPr id="10" name="Picture 9" descr="AT_OPS_LOGO_COLOUR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400" y="5644800"/>
            <a:ext cx="1090800" cy="10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0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315" y="1775535"/>
            <a:ext cx="8664605" cy="3923929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4817" y="907872"/>
            <a:ext cx="8660103" cy="752795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0858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3600" y="1774800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054400" y="1774799"/>
            <a:ext cx="4240800" cy="3924000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 dirty="0" smtClean="0"/>
              <a:t>Click to add title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395272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000" y="1774800"/>
            <a:ext cx="4240800" cy="581281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600" b="1"/>
            </a:lvl1pPr>
            <a:lvl2pPr marL="486832" indent="0">
              <a:buNone/>
              <a:defRPr sz="2100" b="1"/>
            </a:lvl2pPr>
            <a:lvl3pPr marL="973662" indent="0">
              <a:buNone/>
              <a:defRPr sz="1900" b="1"/>
            </a:lvl3pPr>
            <a:lvl4pPr marL="1460494" indent="0">
              <a:buNone/>
              <a:defRPr sz="1700" b="1"/>
            </a:lvl4pPr>
            <a:lvl5pPr marL="1947325" indent="0">
              <a:buNone/>
              <a:defRPr sz="1700" b="1"/>
            </a:lvl5pPr>
            <a:lvl6pPr marL="2434157" indent="0">
              <a:buNone/>
              <a:defRPr sz="1700" b="1"/>
            </a:lvl6pPr>
            <a:lvl7pPr marL="2920988" indent="0">
              <a:buNone/>
              <a:defRPr sz="1700" b="1"/>
            </a:lvl7pPr>
            <a:lvl8pPr marL="3407819" indent="0">
              <a:buNone/>
              <a:defRPr sz="1700" b="1"/>
            </a:lvl8pPr>
            <a:lvl9pPr marL="3894651" indent="0">
              <a:buNone/>
              <a:defRPr sz="1700" b="1"/>
            </a:lvl9pPr>
          </a:lstStyle>
          <a:p>
            <a:pPr lvl="0"/>
            <a:r>
              <a:rPr lang="en-AU" dirty="0" smtClean="0"/>
              <a:t>Click to add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54400" y="1774800"/>
            <a:ext cx="4240800" cy="583200"/>
          </a:xfrm>
          <a:prstGeom prst="rect">
            <a:avLst/>
          </a:prstGeom>
        </p:spPr>
        <p:txBody>
          <a:bodyPr lIns="91424" tIns="45712" rIns="91424" bIns="45712" anchor="b"/>
          <a:lstStyle>
            <a:lvl1pPr marL="0" indent="0">
              <a:buNone/>
              <a:defRPr sz="2600" b="1"/>
            </a:lvl1pPr>
            <a:lvl2pPr marL="486832" indent="0">
              <a:buNone/>
              <a:defRPr sz="2100" b="1"/>
            </a:lvl2pPr>
            <a:lvl3pPr marL="973662" indent="0">
              <a:buNone/>
              <a:defRPr sz="1900" b="1"/>
            </a:lvl3pPr>
            <a:lvl4pPr marL="1460494" indent="0">
              <a:buNone/>
              <a:defRPr sz="1700" b="1"/>
            </a:lvl4pPr>
            <a:lvl5pPr marL="1947325" indent="0">
              <a:buNone/>
              <a:defRPr sz="1700" b="1"/>
            </a:lvl5pPr>
            <a:lvl6pPr marL="2434157" indent="0">
              <a:buNone/>
              <a:defRPr sz="1700" b="1"/>
            </a:lvl6pPr>
            <a:lvl7pPr marL="2920988" indent="0">
              <a:buNone/>
              <a:defRPr sz="1700" b="1"/>
            </a:lvl7pPr>
            <a:lvl8pPr marL="3407819" indent="0">
              <a:buNone/>
              <a:defRPr sz="1700" b="1"/>
            </a:lvl8pPr>
            <a:lvl9pPr marL="3894651" indent="0">
              <a:buNone/>
              <a:defRPr sz="1700" b="1"/>
            </a:lvl9pPr>
          </a:lstStyle>
          <a:p>
            <a:pPr lvl="0"/>
            <a:r>
              <a:rPr lang="en-AU" dirty="0" smtClean="0"/>
              <a:t>Click to add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/>
            </a:lvl1pPr>
          </a:lstStyle>
          <a:p>
            <a:r>
              <a:rPr lang="en-US" dirty="0" smtClean="0"/>
              <a:t>Click to add title text</a:t>
            </a:r>
            <a:endParaRPr lang="en-NZ" dirty="0"/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633600" y="2356080"/>
            <a:ext cx="4240800" cy="334271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5"/>
          </p:nvPr>
        </p:nvSpPr>
        <p:spPr>
          <a:xfrm>
            <a:off x="5054400" y="2356079"/>
            <a:ext cx="4240800" cy="3342719"/>
          </a:xfrm>
          <a:prstGeom prst="rect">
            <a:avLst/>
          </a:prstGeom>
          <a:ln>
            <a:noFill/>
          </a:ln>
        </p:spPr>
        <p:txBody>
          <a:bodyPr lIns="91424" tIns="45712" rIns="91424" bIns="45712"/>
          <a:lstStyle>
            <a:lvl1pPr marL="457118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1pPr>
            <a:lvl2pPr marL="943950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2pPr>
            <a:lvl3pPr marL="143078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3pPr>
            <a:lvl4pPr marL="1917612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4pPr>
            <a:lvl5pPr marL="2404444" indent="-457118">
              <a:buFont typeface="Arial" pitchFamily="34" charset="0"/>
              <a:buChar char="•"/>
              <a:defRPr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13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3601" y="907200"/>
            <a:ext cx="8661600" cy="752400"/>
          </a:xfrm>
          <a:prstGeom prst="rect">
            <a:avLst/>
          </a:prstGeom>
        </p:spPr>
        <p:txBody>
          <a:bodyPr lIns="91424" tIns="45712" rIns="91424" bIns="45712"/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add title text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677756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14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9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image" Target="../media/image10.emf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415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68" r:id="rId3"/>
    <p:sldLayoutId id="2147483669" r:id="rId4"/>
  </p:sldLayoutIdLst>
  <p:timing>
    <p:tnLst>
      <p:par>
        <p:cTn id="1" dur="indefinite" restart="never" nodeType="tmRoot"/>
      </p:par>
    </p:tnLst>
  </p:timing>
  <p:txStyles>
    <p:titleStyle>
      <a:lvl1pPr algn="ctr" defTabSz="91423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3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17" indent="-285699" algn="l" defTabSz="914238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96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15" indent="-228560" algn="l" defTabSz="91423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4" indent="-228560" algn="l" defTabSz="91423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2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71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89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09" indent="-228560" algn="l" defTabSz="91423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38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56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74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93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2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31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49" algn="l" defTabSz="91423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236862" y="300101"/>
            <a:ext cx="9416901" cy="0"/>
          </a:xfrm>
          <a:prstGeom prst="lin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5715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itle 1"/>
          <p:cNvSpPr txBox="1">
            <a:spLocks/>
          </p:cNvSpPr>
          <p:nvPr/>
        </p:nvSpPr>
        <p:spPr>
          <a:xfrm>
            <a:off x="7395906" y="368367"/>
            <a:ext cx="2257854" cy="209649"/>
          </a:xfrm>
          <a:prstGeom prst="rect">
            <a:avLst/>
          </a:prstGeom>
          <a:ln>
            <a:noFill/>
          </a:ln>
        </p:spPr>
        <p:txBody>
          <a:bodyPr lIns="68464" tIns="34233" rIns="68464" bIns="34233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r"/>
            <a:fld id="{F3D167F0-9A35-4B2A-93A9-F24DD6D12FFA}" type="slidenum">
              <a:rPr lang="en-US" sz="900" smtClean="0">
                <a:solidFill>
                  <a:schemeClr val="tx2"/>
                </a:solidFill>
              </a:rPr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3" y="6379902"/>
            <a:ext cx="1658869" cy="57761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236860" y="6379902"/>
            <a:ext cx="8425649" cy="0"/>
          </a:xfrm>
          <a:prstGeom prst="line">
            <a:avLst/>
          </a:prstGeom>
          <a:blipFill dpi="0" rotWithShape="0">
            <a:blip r:embed="rId10"/>
            <a:srcRect/>
            <a:tile tx="0" ty="0" sx="100000" sy="100000" flip="none" algn="tl"/>
          </a:blipFill>
          <a:ln w="1270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6012000"/>
            <a:ext cx="938338" cy="943200"/>
          </a:xfrm>
          <a:prstGeom prst="rect">
            <a:avLst/>
          </a:prstGeom>
        </p:spPr>
      </p:pic>
      <p:pic>
        <p:nvPicPr>
          <p:cNvPr id="8" name="Picture 7" descr="NZTA_CMYK Uncoated_75mm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08" y="6446219"/>
            <a:ext cx="2711362" cy="5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770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94" r:id="rId6"/>
    <p:sldLayoutId id="2147483698" r:id="rId7"/>
    <p:sldLayoutId id="2147483699" r:id="rId8"/>
  </p:sldLayoutIdLst>
  <p:timing>
    <p:tnLst>
      <p:par>
        <p:cTn id="1" dur="indefinite" restart="never" nodeType="tmRoot"/>
      </p:par>
    </p:tnLst>
  </p:timing>
  <p:txStyles>
    <p:titleStyle>
      <a:lvl1pPr algn="ctr" defTabSz="486832" rtl="0" eaLnBrk="1" latinLnBrk="0" hangingPunct="1">
        <a:spcBef>
          <a:spcPct val="0"/>
        </a:spcBef>
        <a:buNone/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124" indent="-365124" algn="l" defTabSz="486832" rtl="0" eaLnBrk="1" latinLnBrk="0" hangingPunct="1">
        <a:spcBef>
          <a:spcPct val="20000"/>
        </a:spcBef>
        <a:buFont typeface="Arial"/>
        <a:buChar char="•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1pPr>
      <a:lvl2pPr marL="791101" indent="-304269" algn="l" defTabSz="486832" rtl="0" eaLnBrk="1" latinLnBrk="0" hangingPunct="1">
        <a:spcBef>
          <a:spcPct val="20000"/>
        </a:spcBef>
        <a:buFont typeface="Arial"/>
        <a:buChar char="–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2pPr>
      <a:lvl3pPr marL="1217079" indent="-243415" algn="l" defTabSz="486832" rtl="0" eaLnBrk="1" latinLnBrk="0" hangingPunct="1">
        <a:spcBef>
          <a:spcPct val="20000"/>
        </a:spcBef>
        <a:buFont typeface="Arial"/>
        <a:buChar char="•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3pPr>
      <a:lvl4pPr marL="1703909" indent="-243415" algn="l" defTabSz="486832" rtl="0" eaLnBrk="1" latinLnBrk="0" hangingPunct="1">
        <a:spcBef>
          <a:spcPct val="20000"/>
        </a:spcBef>
        <a:buFont typeface="Arial"/>
        <a:buChar char="–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4pPr>
      <a:lvl5pPr marL="2190741" indent="-243415" algn="l" defTabSz="486832" rtl="0" eaLnBrk="1" latinLnBrk="0" hangingPunct="1">
        <a:spcBef>
          <a:spcPct val="20000"/>
        </a:spcBef>
        <a:buFont typeface="Arial"/>
        <a:buChar char="»"/>
        <a:defRPr sz="2700" kern="1200" baseline="0">
          <a:solidFill>
            <a:schemeClr val="tx2"/>
          </a:solidFill>
          <a:latin typeface="Calibri" pitchFamily="34" charset="0"/>
          <a:ea typeface="+mn-ea"/>
          <a:cs typeface="+mn-cs"/>
        </a:defRPr>
      </a:lvl5pPr>
      <a:lvl6pPr marL="2677572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4404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1235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38066" indent="-243415" algn="l" defTabSz="486832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6832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3662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0494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7325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4157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0988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7819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94651" algn="l" defTabSz="4868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38" y="6379902"/>
            <a:ext cx="1658604" cy="577614"/>
          </a:xfrm>
          <a:prstGeom prst="rect">
            <a:avLst/>
          </a:prstGeom>
        </p:spPr>
      </p:pic>
      <p:pic>
        <p:nvPicPr>
          <p:cNvPr id="2" name="Picture 1" descr="AT Operational Logo.jpg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86" y="6013018"/>
            <a:ext cx="991094" cy="943417"/>
          </a:xfrm>
          <a:prstGeom prst="rect">
            <a:avLst/>
          </a:prstGeom>
        </p:spPr>
      </p:pic>
      <p:pic>
        <p:nvPicPr>
          <p:cNvPr id="3" name="Picture 2" descr="AT_OPERATIONS_LOGO.eps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86" y="6013018"/>
            <a:ext cx="991094" cy="9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7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+mj-lt"/>
          <a:ea typeface="+mj-ea"/>
          <a:cs typeface="+mj-cs"/>
          <a:sym typeface="Arial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5pPr>
      <a:lvl6pPr marL="342307" algn="l" rtl="0" eaLnBrk="1" fontAlgn="base" hangingPunct="1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6pPr>
      <a:lvl7pPr marL="684616" algn="l" rtl="0" eaLnBrk="1" fontAlgn="base" hangingPunct="1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7pPr>
      <a:lvl8pPr marL="1026923" algn="l" rtl="0" eaLnBrk="1" fontAlgn="base" hangingPunct="1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8pPr>
      <a:lvl9pPr marL="1369230" algn="l" rtl="0" eaLnBrk="1" fontAlgn="base" hangingPunct="1">
        <a:spcBef>
          <a:spcPct val="0"/>
        </a:spcBef>
        <a:spcAft>
          <a:spcPct val="0"/>
        </a:spcAft>
        <a:defRPr sz="6300">
          <a:solidFill>
            <a:srgbClr val="FFFFFF"/>
          </a:solidFill>
          <a:latin typeface="Arial" charset="0"/>
          <a:ea typeface="ヒラギノ角ゴ ProN W3" charset="0"/>
          <a:cs typeface="ヒラギノ角ゴ ProN W3" charset="0"/>
          <a:sym typeface="Arial" charset="0"/>
        </a:defRPr>
      </a:lvl9pPr>
    </p:titleStyle>
    <p:bodyStyle>
      <a:lvl1pPr algn="l" rtl="0" eaLnBrk="1" fontAlgn="base" hangingPunct="1">
        <a:lnSpc>
          <a:spcPct val="110000"/>
        </a:lnSpc>
        <a:spcBef>
          <a:spcPct val="0"/>
        </a:spcBef>
        <a:spcAft>
          <a:spcPct val="0"/>
        </a:spcAft>
        <a:defRPr sz="2700">
          <a:solidFill>
            <a:srgbClr val="6E9531"/>
          </a:solidFill>
          <a:latin typeface="+mn-lt"/>
          <a:ea typeface="+mn-ea"/>
          <a:cs typeface="+mn-cs"/>
          <a:sym typeface="Gill Sans" charset="0"/>
        </a:defRPr>
      </a:lvl1pPr>
      <a:lvl2pPr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defRPr sz="1800">
          <a:solidFill>
            <a:srgbClr val="6E9430"/>
          </a:solidFill>
          <a:latin typeface="+mn-lt"/>
          <a:ea typeface="+mn-ea"/>
          <a:cs typeface="+mn-cs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42307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84616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026923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369230" algn="ctr" rtl="0" eaLnBrk="1" fontAlgn="base" hangingPunct="1"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307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4616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923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69230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1539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3846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6155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8462" algn="l" defTabSz="68461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13.png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4817" y="531474"/>
            <a:ext cx="8660103" cy="752795"/>
          </a:xfrm>
        </p:spPr>
        <p:txBody>
          <a:bodyPr/>
          <a:lstStyle/>
          <a:p>
            <a:r>
              <a:rPr lang="en-NZ" dirty="0" smtClean="0"/>
              <a:t>Project area</a:t>
            </a:r>
            <a:endParaRPr lang="en-NZ" dirty="0"/>
          </a:p>
        </p:txBody>
      </p:sp>
      <p:pic>
        <p:nvPicPr>
          <p:cNvPr id="4" name="Picture 2" descr="https://www.aucklandtransport.govt.nz/SiteCollectionImages/L4ImgImpTrans/East-West%20Link/East-west-link-location-overview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185" y="1284269"/>
            <a:ext cx="5574289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460" y="1305108"/>
            <a:ext cx="38570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764" indent="-256764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Major freight transport hub, home to </a:t>
            </a:r>
            <a:r>
              <a:rPr lang="en-N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major manufacturing </a:t>
            </a:r>
            <a:r>
              <a:rPr lang="en-NZ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sectors and commercial </a:t>
            </a:r>
            <a:r>
              <a:rPr lang="en-N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centres</a:t>
            </a:r>
          </a:p>
          <a:p>
            <a:pPr marL="256764" indent="-256764">
              <a:spcAft>
                <a:spcPts val="600"/>
              </a:spcAft>
              <a:buFont typeface="Arial" pitchFamily="34" charset="0"/>
              <a:buChar char="•"/>
            </a:pPr>
            <a:endParaRPr lang="en-N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6764" indent="-256764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Employs 60,000 plus - second largest employment </a:t>
            </a:r>
            <a:r>
              <a:rPr lang="en-N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area</a:t>
            </a:r>
          </a:p>
          <a:p>
            <a:pPr marL="256764" indent="-256764">
              <a:spcAft>
                <a:spcPts val="600"/>
              </a:spcAft>
              <a:buFont typeface="Arial" pitchFamily="34" charset="0"/>
              <a:buChar char="•"/>
            </a:pPr>
            <a:endParaRPr lang="en-N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6764" indent="-256764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MetroPort</a:t>
            </a:r>
            <a:r>
              <a:rPr lang="en-N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at its heart, </a:t>
            </a:r>
            <a:r>
              <a:rPr lang="en-NZ" sz="2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NZ’s third largest container port</a:t>
            </a:r>
          </a:p>
        </p:txBody>
      </p:sp>
    </p:spTree>
    <p:extLst>
      <p:ext uri="{BB962C8B-B14F-4D97-AF65-F5344CB8AC3E}">
        <p14:creationId xmlns:p14="http://schemas.microsoft.com/office/powerpoint/2010/main" val="22973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241" y="485186"/>
            <a:ext cx="8273518" cy="1592633"/>
          </a:xfrm>
          <a:prstGeom prst="rect">
            <a:avLst/>
          </a:prstGeom>
          <a:noFill/>
        </p:spPr>
        <p:txBody>
          <a:bodyPr wrap="none" lIns="68470" tIns="34235" rIns="68470" bIns="34235" rtlCol="0">
            <a:spAutoFit/>
          </a:bodyPr>
          <a:lstStyle/>
          <a:p>
            <a:pPr lvl="0" algn="l"/>
            <a:r>
              <a:rPr lang="en-NZ" sz="3600" b="1" kern="0" dirty="0" smtClean="0">
                <a:solidFill>
                  <a:srgbClr val="1C3C52"/>
                </a:solidFill>
                <a:latin typeface="Gill Sans"/>
                <a:sym typeface="Arial" charset="0"/>
              </a:rPr>
              <a:t>Growth of major employment areas</a:t>
            </a:r>
            <a:endParaRPr lang="en-NZ" sz="3600" b="1" kern="0" dirty="0">
              <a:solidFill>
                <a:srgbClr val="1C3C52"/>
              </a:solidFill>
              <a:latin typeface="Gill Sans"/>
              <a:sym typeface="Arial" charset="0"/>
            </a:endParaRPr>
          </a:p>
          <a:p>
            <a:pPr lvl="0" algn="l"/>
            <a:r>
              <a:rPr lang="en-NZ" sz="2400" b="1" kern="0" dirty="0">
                <a:solidFill>
                  <a:srgbClr val="1C3C52"/>
                </a:solidFill>
                <a:latin typeface="Gill Sans"/>
                <a:sym typeface="Arial" charset="0"/>
              </a:rPr>
              <a:t>Recognising the importance of the </a:t>
            </a:r>
            <a:r>
              <a:rPr lang="en-NZ" sz="2400" b="1" kern="0" dirty="0" smtClean="0">
                <a:solidFill>
                  <a:srgbClr val="1C3C52"/>
                </a:solidFill>
                <a:latin typeface="Gill Sans"/>
                <a:sym typeface="Arial" charset="0"/>
              </a:rPr>
              <a:t>area </a:t>
            </a:r>
            <a:r>
              <a:rPr lang="en-NZ" sz="2400" b="1" kern="0" dirty="0">
                <a:solidFill>
                  <a:srgbClr val="1C3C52"/>
                </a:solidFill>
                <a:latin typeface="Gill Sans"/>
                <a:sym typeface="Arial" charset="0"/>
              </a:rPr>
              <a:t>to the economy</a:t>
            </a:r>
            <a:endParaRPr lang="en-NZ" sz="2400" b="1" dirty="0">
              <a:solidFill>
                <a:srgbClr val="1C3C52"/>
              </a:solidFill>
              <a:latin typeface="Gill Sans"/>
            </a:endParaRPr>
          </a:p>
          <a:p>
            <a:pPr algn="l"/>
            <a:endParaRPr lang="en-NZ" sz="3900" b="1" dirty="0">
              <a:solidFill>
                <a:srgbClr val="1C3C52"/>
              </a:solidFill>
              <a:latin typeface="Gill Sans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4470736" y="4503726"/>
            <a:ext cx="399540" cy="369755"/>
          </a:xfrm>
          <a:prstGeom prst="ellipse">
            <a:avLst/>
          </a:prstGeom>
          <a:solidFill>
            <a:srgbClr val="FFC000">
              <a:alpha val="47000"/>
            </a:srgbClr>
          </a:solidFill>
          <a:ln w="25400" cap="flat" cmpd="sng" algn="ctr">
            <a:solidFill>
              <a:srgbClr val="FF0000">
                <a:alpha val="49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70" tIns="34235" rIns="68470" bIns="34235" numCol="1" rtlCol="0" anchor="t" anchorCtr="0" compatLnSpc="1">
            <a:prstTxWarp prst="textNoShape">
              <a:avLst/>
            </a:prstTxWarp>
          </a:bodyPr>
          <a:lstStyle/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endParaRPr lang="en-NZ" sz="3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236821" y="300101"/>
            <a:ext cx="9415398" cy="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5715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36821" y="6379902"/>
            <a:ext cx="8424303" cy="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1270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1" name="Picture 7" descr="NZTA_CMYK Uncoated_75m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08" y="6446219"/>
            <a:ext cx="2711362" cy="5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903708" y="1557944"/>
            <a:ext cx="5748511" cy="4241252"/>
            <a:chOff x="2463441" y="1802956"/>
            <a:chExt cx="5748511" cy="4241252"/>
          </a:xfrm>
        </p:grpSpPr>
        <p:pic>
          <p:nvPicPr>
            <p:cNvPr id="22" name="Picture 21" descr="C:\Users\IanBlund1\AppData\Local\Microsoft\Windows\Temporary Internet Files\Content.Outlook\871WCK4N\20130516_AMETI_SMART_RuralAerials (2)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51" b="7334"/>
            <a:stretch/>
          </p:blipFill>
          <p:spPr bwMode="auto">
            <a:xfrm>
              <a:off x="2463441" y="1802956"/>
              <a:ext cx="5748511" cy="42412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 bwMode="auto">
            <a:xfrm>
              <a:off x="5760392" y="5002543"/>
              <a:ext cx="399540" cy="369755"/>
            </a:xfrm>
            <a:prstGeom prst="ellipse">
              <a:avLst/>
            </a:prstGeom>
            <a:solidFill>
              <a:srgbClr val="FFC000">
                <a:alpha val="47000"/>
              </a:srgbClr>
            </a:solidFill>
            <a:ln w="25400" cap="flat" cmpd="sng" algn="ctr">
              <a:solidFill>
                <a:srgbClr val="FF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470" tIns="34235" rIns="68470" bIns="3423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4703" fontAlgn="base">
                <a:spcBef>
                  <a:spcPct val="0"/>
                </a:spcBef>
                <a:spcAft>
                  <a:spcPct val="0"/>
                </a:spcAft>
              </a:pPr>
              <a:endParaRPr lang="en-NZ"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708540" y="3196749"/>
              <a:ext cx="399540" cy="369755"/>
            </a:xfrm>
            <a:prstGeom prst="ellipse">
              <a:avLst/>
            </a:prstGeom>
            <a:solidFill>
              <a:srgbClr val="FFC000">
                <a:alpha val="47000"/>
              </a:srgbClr>
            </a:solidFill>
            <a:ln w="25400" cap="flat" cmpd="sng" algn="ctr">
              <a:solidFill>
                <a:srgbClr val="FF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470" tIns="34235" rIns="68470" bIns="3423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4703" fontAlgn="base">
                <a:spcBef>
                  <a:spcPct val="0"/>
                </a:spcBef>
                <a:spcAft>
                  <a:spcPct val="0"/>
                </a:spcAft>
              </a:pPr>
              <a:endParaRPr lang="en-NZ"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4792689" y="2592456"/>
              <a:ext cx="399540" cy="369755"/>
            </a:xfrm>
            <a:prstGeom prst="ellipse">
              <a:avLst/>
            </a:prstGeom>
            <a:solidFill>
              <a:srgbClr val="FFC000">
                <a:alpha val="47000"/>
              </a:srgbClr>
            </a:solidFill>
            <a:ln w="25400" cap="flat" cmpd="sng" algn="ctr">
              <a:solidFill>
                <a:srgbClr val="FF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470" tIns="34235" rIns="68470" bIns="3423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4703" fontAlgn="base">
                <a:spcBef>
                  <a:spcPct val="0"/>
                </a:spcBef>
                <a:spcAft>
                  <a:spcPct val="0"/>
                </a:spcAft>
              </a:pPr>
              <a:endParaRPr lang="en-NZ"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1560" y="2195928"/>
              <a:ext cx="957412" cy="253805"/>
            </a:xfrm>
            <a:prstGeom prst="rect">
              <a:avLst/>
            </a:prstGeom>
            <a:noFill/>
          </p:spPr>
          <p:txBody>
            <a:bodyPr wrap="none" lIns="68470" tIns="34235" rIns="68470" bIns="34235" rtlCol="0">
              <a:spAutoFit/>
            </a:bodyPr>
            <a:lstStyle/>
            <a:p>
              <a:r>
                <a:rPr lang="en-NZ" sz="1200" b="1" dirty="0"/>
                <a:t>Sylvia Park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004918" y="3258416"/>
              <a:ext cx="659254" cy="253805"/>
            </a:xfrm>
            <a:prstGeom prst="rect">
              <a:avLst/>
            </a:prstGeom>
            <a:noFill/>
          </p:spPr>
          <p:txBody>
            <a:bodyPr wrap="none" lIns="68470" tIns="34235" rIns="68470" bIns="34235" rtlCol="0">
              <a:spAutoFit/>
            </a:bodyPr>
            <a:lstStyle/>
            <a:p>
              <a:r>
                <a:rPr lang="en-NZ" sz="1200" b="1" dirty="0"/>
                <a:t>Botany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88467" y="5064210"/>
              <a:ext cx="1180229" cy="253805"/>
            </a:xfrm>
            <a:prstGeom prst="rect">
              <a:avLst/>
            </a:prstGeom>
            <a:noFill/>
          </p:spPr>
          <p:txBody>
            <a:bodyPr wrap="none" lIns="68470" tIns="34235" rIns="68470" bIns="34235" rtlCol="0">
              <a:spAutoFit/>
            </a:bodyPr>
            <a:lstStyle/>
            <a:p>
              <a:r>
                <a:rPr lang="en-NZ" sz="1200" b="1" dirty="0"/>
                <a:t>Manukau CBD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934801" y="2186936"/>
              <a:ext cx="3777075" cy="2521805"/>
            </a:xfrm>
            <a:custGeom>
              <a:avLst/>
              <a:gdLst>
                <a:gd name="connsiteX0" fmla="*/ 0 w 1666875"/>
                <a:gd name="connsiteY0" fmla="*/ 0 h 1209675"/>
                <a:gd name="connsiteX1" fmla="*/ 1666875 w 1666875"/>
                <a:gd name="connsiteY1" fmla="*/ 0 h 1209675"/>
                <a:gd name="connsiteX2" fmla="*/ 1666875 w 1666875"/>
                <a:gd name="connsiteY2" fmla="*/ 1209675 h 1209675"/>
                <a:gd name="connsiteX3" fmla="*/ 0 w 1666875"/>
                <a:gd name="connsiteY3" fmla="*/ 1209675 h 1209675"/>
                <a:gd name="connsiteX4" fmla="*/ 0 w 1666875"/>
                <a:gd name="connsiteY4" fmla="*/ 0 h 1209675"/>
                <a:gd name="connsiteX0" fmla="*/ 0 w 2095500"/>
                <a:gd name="connsiteY0" fmla="*/ 652463 h 1209675"/>
                <a:gd name="connsiteX1" fmla="*/ 2095500 w 2095500"/>
                <a:gd name="connsiteY1" fmla="*/ 0 h 1209675"/>
                <a:gd name="connsiteX2" fmla="*/ 2095500 w 2095500"/>
                <a:gd name="connsiteY2" fmla="*/ 1209675 h 1209675"/>
                <a:gd name="connsiteX3" fmla="*/ 428625 w 2095500"/>
                <a:gd name="connsiteY3" fmla="*/ 1209675 h 1209675"/>
                <a:gd name="connsiteX4" fmla="*/ 0 w 2095500"/>
                <a:gd name="connsiteY4" fmla="*/ 652463 h 1209675"/>
                <a:gd name="connsiteX0" fmla="*/ 0 w 2095500"/>
                <a:gd name="connsiteY0" fmla="*/ 652463 h 1209675"/>
                <a:gd name="connsiteX1" fmla="*/ 381000 w 2095500"/>
                <a:gd name="connsiteY1" fmla="*/ 471487 h 1209675"/>
                <a:gd name="connsiteX2" fmla="*/ 2095500 w 2095500"/>
                <a:gd name="connsiteY2" fmla="*/ 0 h 1209675"/>
                <a:gd name="connsiteX3" fmla="*/ 2095500 w 2095500"/>
                <a:gd name="connsiteY3" fmla="*/ 1209675 h 1209675"/>
                <a:gd name="connsiteX4" fmla="*/ 428625 w 2095500"/>
                <a:gd name="connsiteY4" fmla="*/ 1209675 h 1209675"/>
                <a:gd name="connsiteX5" fmla="*/ 0 w 2095500"/>
                <a:gd name="connsiteY5" fmla="*/ 652463 h 1209675"/>
                <a:gd name="connsiteX0" fmla="*/ 0 w 2095500"/>
                <a:gd name="connsiteY0" fmla="*/ 666751 h 1223963"/>
                <a:gd name="connsiteX1" fmla="*/ 381000 w 2095500"/>
                <a:gd name="connsiteY1" fmla="*/ 485775 h 1223963"/>
                <a:gd name="connsiteX2" fmla="*/ 747712 w 2095500"/>
                <a:gd name="connsiteY2" fmla="*/ 0 h 1223963"/>
                <a:gd name="connsiteX3" fmla="*/ 2095500 w 2095500"/>
                <a:gd name="connsiteY3" fmla="*/ 14288 h 1223963"/>
                <a:gd name="connsiteX4" fmla="*/ 2095500 w 2095500"/>
                <a:gd name="connsiteY4" fmla="*/ 1223963 h 1223963"/>
                <a:gd name="connsiteX5" fmla="*/ 428625 w 2095500"/>
                <a:gd name="connsiteY5" fmla="*/ 1223963 h 1223963"/>
                <a:gd name="connsiteX6" fmla="*/ 0 w 2095500"/>
                <a:gd name="connsiteY6" fmla="*/ 666751 h 1223963"/>
                <a:gd name="connsiteX0" fmla="*/ 0 w 2095500"/>
                <a:gd name="connsiteY0" fmla="*/ 666751 h 1223963"/>
                <a:gd name="connsiteX1" fmla="*/ 381000 w 2095500"/>
                <a:gd name="connsiteY1" fmla="*/ 485775 h 1223963"/>
                <a:gd name="connsiteX2" fmla="*/ 747712 w 2095500"/>
                <a:gd name="connsiteY2" fmla="*/ 0 h 1223963"/>
                <a:gd name="connsiteX3" fmla="*/ 1000125 w 2095500"/>
                <a:gd name="connsiteY3" fmla="*/ 52388 h 1223963"/>
                <a:gd name="connsiteX4" fmla="*/ 2095500 w 2095500"/>
                <a:gd name="connsiteY4" fmla="*/ 14288 h 1223963"/>
                <a:gd name="connsiteX5" fmla="*/ 2095500 w 2095500"/>
                <a:gd name="connsiteY5" fmla="*/ 1223963 h 1223963"/>
                <a:gd name="connsiteX6" fmla="*/ 428625 w 2095500"/>
                <a:gd name="connsiteY6" fmla="*/ 1223963 h 1223963"/>
                <a:gd name="connsiteX7" fmla="*/ 0 w 2095500"/>
                <a:gd name="connsiteY7" fmla="*/ 666751 h 1223963"/>
                <a:gd name="connsiteX0" fmla="*/ 382588 w 2478088"/>
                <a:gd name="connsiteY0" fmla="*/ 666751 h 1223963"/>
                <a:gd name="connsiteX1" fmla="*/ 763588 w 2478088"/>
                <a:gd name="connsiteY1" fmla="*/ 485775 h 1223963"/>
                <a:gd name="connsiteX2" fmla="*/ 1130300 w 2478088"/>
                <a:gd name="connsiteY2" fmla="*/ 0 h 1223963"/>
                <a:gd name="connsiteX3" fmla="*/ 1382713 w 2478088"/>
                <a:gd name="connsiteY3" fmla="*/ 52388 h 1223963"/>
                <a:gd name="connsiteX4" fmla="*/ 2478088 w 2478088"/>
                <a:gd name="connsiteY4" fmla="*/ 14288 h 1223963"/>
                <a:gd name="connsiteX5" fmla="*/ 2478088 w 2478088"/>
                <a:gd name="connsiteY5" fmla="*/ 1223963 h 1223963"/>
                <a:gd name="connsiteX6" fmla="*/ 811213 w 2478088"/>
                <a:gd name="connsiteY6" fmla="*/ 1223963 h 1223963"/>
                <a:gd name="connsiteX7" fmla="*/ 0 w 2478088"/>
                <a:gd name="connsiteY7" fmla="*/ 1162050 h 1223963"/>
                <a:gd name="connsiteX8" fmla="*/ 382588 w 2478088"/>
                <a:gd name="connsiteY8" fmla="*/ 666751 h 1223963"/>
                <a:gd name="connsiteX0" fmla="*/ 382588 w 2478088"/>
                <a:gd name="connsiteY0" fmla="*/ 666751 h 1223963"/>
                <a:gd name="connsiteX1" fmla="*/ 763588 w 2478088"/>
                <a:gd name="connsiteY1" fmla="*/ 485775 h 1223963"/>
                <a:gd name="connsiteX2" fmla="*/ 1130300 w 2478088"/>
                <a:gd name="connsiteY2" fmla="*/ 0 h 1223963"/>
                <a:gd name="connsiteX3" fmla="*/ 1382713 w 2478088"/>
                <a:gd name="connsiteY3" fmla="*/ 52388 h 1223963"/>
                <a:gd name="connsiteX4" fmla="*/ 2478088 w 2478088"/>
                <a:gd name="connsiteY4" fmla="*/ 14288 h 1223963"/>
                <a:gd name="connsiteX5" fmla="*/ 2478088 w 2478088"/>
                <a:gd name="connsiteY5" fmla="*/ 1223963 h 1223963"/>
                <a:gd name="connsiteX6" fmla="*/ 811213 w 2478088"/>
                <a:gd name="connsiteY6" fmla="*/ 1223963 h 1223963"/>
                <a:gd name="connsiteX7" fmla="*/ 0 w 2478088"/>
                <a:gd name="connsiteY7" fmla="*/ 1162050 h 1223963"/>
                <a:gd name="connsiteX8" fmla="*/ 76200 w 2478088"/>
                <a:gd name="connsiteY8" fmla="*/ 882650 h 1223963"/>
                <a:gd name="connsiteX9" fmla="*/ 382588 w 2478088"/>
                <a:gd name="connsiteY9" fmla="*/ 666751 h 1223963"/>
                <a:gd name="connsiteX0" fmla="*/ 382588 w 2478088"/>
                <a:gd name="connsiteY0" fmla="*/ 666751 h 1604963"/>
                <a:gd name="connsiteX1" fmla="*/ 763588 w 2478088"/>
                <a:gd name="connsiteY1" fmla="*/ 485775 h 1604963"/>
                <a:gd name="connsiteX2" fmla="*/ 1130300 w 2478088"/>
                <a:gd name="connsiteY2" fmla="*/ 0 h 1604963"/>
                <a:gd name="connsiteX3" fmla="*/ 1382713 w 2478088"/>
                <a:gd name="connsiteY3" fmla="*/ 52388 h 1604963"/>
                <a:gd name="connsiteX4" fmla="*/ 2478088 w 2478088"/>
                <a:gd name="connsiteY4" fmla="*/ 14288 h 1604963"/>
                <a:gd name="connsiteX5" fmla="*/ 2478088 w 2478088"/>
                <a:gd name="connsiteY5" fmla="*/ 1223963 h 1604963"/>
                <a:gd name="connsiteX6" fmla="*/ 582613 w 2478088"/>
                <a:gd name="connsiteY6" fmla="*/ 1604963 h 1604963"/>
                <a:gd name="connsiteX7" fmla="*/ 0 w 2478088"/>
                <a:gd name="connsiteY7" fmla="*/ 1162050 h 1604963"/>
                <a:gd name="connsiteX8" fmla="*/ 76200 w 2478088"/>
                <a:gd name="connsiteY8" fmla="*/ 882650 h 1604963"/>
                <a:gd name="connsiteX9" fmla="*/ 382588 w 2478088"/>
                <a:gd name="connsiteY9" fmla="*/ 666751 h 1604963"/>
                <a:gd name="connsiteX0" fmla="*/ 382588 w 2478088"/>
                <a:gd name="connsiteY0" fmla="*/ 666751 h 2393950"/>
                <a:gd name="connsiteX1" fmla="*/ 763588 w 2478088"/>
                <a:gd name="connsiteY1" fmla="*/ 485775 h 2393950"/>
                <a:gd name="connsiteX2" fmla="*/ 1130300 w 2478088"/>
                <a:gd name="connsiteY2" fmla="*/ 0 h 2393950"/>
                <a:gd name="connsiteX3" fmla="*/ 1382713 w 2478088"/>
                <a:gd name="connsiteY3" fmla="*/ 52388 h 2393950"/>
                <a:gd name="connsiteX4" fmla="*/ 2478088 w 2478088"/>
                <a:gd name="connsiteY4" fmla="*/ 14288 h 2393950"/>
                <a:gd name="connsiteX5" fmla="*/ 2478088 w 2478088"/>
                <a:gd name="connsiteY5" fmla="*/ 1223963 h 2393950"/>
                <a:gd name="connsiteX6" fmla="*/ 914400 w 2478088"/>
                <a:gd name="connsiteY6" fmla="*/ 2393950 h 2393950"/>
                <a:gd name="connsiteX7" fmla="*/ 582613 w 2478088"/>
                <a:gd name="connsiteY7" fmla="*/ 1604963 h 2393950"/>
                <a:gd name="connsiteX8" fmla="*/ 0 w 2478088"/>
                <a:gd name="connsiteY8" fmla="*/ 1162050 h 2393950"/>
                <a:gd name="connsiteX9" fmla="*/ 76200 w 2478088"/>
                <a:gd name="connsiteY9" fmla="*/ 882650 h 2393950"/>
                <a:gd name="connsiteX10" fmla="*/ 382588 w 2478088"/>
                <a:gd name="connsiteY10" fmla="*/ 666751 h 2393950"/>
                <a:gd name="connsiteX0" fmla="*/ 382588 w 2478088"/>
                <a:gd name="connsiteY0" fmla="*/ 666751 h 2393950"/>
                <a:gd name="connsiteX1" fmla="*/ 763588 w 2478088"/>
                <a:gd name="connsiteY1" fmla="*/ 485775 h 2393950"/>
                <a:gd name="connsiteX2" fmla="*/ 1130300 w 2478088"/>
                <a:gd name="connsiteY2" fmla="*/ 0 h 2393950"/>
                <a:gd name="connsiteX3" fmla="*/ 1382713 w 2478088"/>
                <a:gd name="connsiteY3" fmla="*/ 52388 h 2393950"/>
                <a:gd name="connsiteX4" fmla="*/ 2478088 w 2478088"/>
                <a:gd name="connsiteY4" fmla="*/ 14288 h 2393950"/>
                <a:gd name="connsiteX5" fmla="*/ 2478088 w 2478088"/>
                <a:gd name="connsiteY5" fmla="*/ 1223963 h 2393950"/>
                <a:gd name="connsiteX6" fmla="*/ 914400 w 2478088"/>
                <a:gd name="connsiteY6" fmla="*/ 2393950 h 2393950"/>
                <a:gd name="connsiteX7" fmla="*/ 711200 w 2478088"/>
                <a:gd name="connsiteY7" fmla="*/ 1758949 h 2393950"/>
                <a:gd name="connsiteX8" fmla="*/ 582613 w 2478088"/>
                <a:gd name="connsiteY8" fmla="*/ 1604963 h 2393950"/>
                <a:gd name="connsiteX9" fmla="*/ 0 w 2478088"/>
                <a:gd name="connsiteY9" fmla="*/ 1162050 h 2393950"/>
                <a:gd name="connsiteX10" fmla="*/ 76200 w 2478088"/>
                <a:gd name="connsiteY10" fmla="*/ 882650 h 2393950"/>
                <a:gd name="connsiteX11" fmla="*/ 382588 w 2478088"/>
                <a:gd name="connsiteY11" fmla="*/ 666751 h 2393950"/>
                <a:gd name="connsiteX0" fmla="*/ 382588 w 2478088"/>
                <a:gd name="connsiteY0" fmla="*/ 666751 h 2393950"/>
                <a:gd name="connsiteX1" fmla="*/ 763588 w 2478088"/>
                <a:gd name="connsiteY1" fmla="*/ 485775 h 2393950"/>
                <a:gd name="connsiteX2" fmla="*/ 1130300 w 2478088"/>
                <a:gd name="connsiteY2" fmla="*/ 0 h 2393950"/>
                <a:gd name="connsiteX3" fmla="*/ 1382713 w 2478088"/>
                <a:gd name="connsiteY3" fmla="*/ 52388 h 2393950"/>
                <a:gd name="connsiteX4" fmla="*/ 2478088 w 2478088"/>
                <a:gd name="connsiteY4" fmla="*/ 14288 h 2393950"/>
                <a:gd name="connsiteX5" fmla="*/ 2478088 w 2478088"/>
                <a:gd name="connsiteY5" fmla="*/ 1223963 h 2393950"/>
                <a:gd name="connsiteX6" fmla="*/ 914400 w 2478088"/>
                <a:gd name="connsiteY6" fmla="*/ 2393950 h 2393950"/>
                <a:gd name="connsiteX7" fmla="*/ 711200 w 2478088"/>
                <a:gd name="connsiteY7" fmla="*/ 1758949 h 2393950"/>
                <a:gd name="connsiteX8" fmla="*/ 449263 w 2478088"/>
                <a:gd name="connsiteY8" fmla="*/ 1477963 h 2393950"/>
                <a:gd name="connsiteX9" fmla="*/ 0 w 2478088"/>
                <a:gd name="connsiteY9" fmla="*/ 1162050 h 2393950"/>
                <a:gd name="connsiteX10" fmla="*/ 76200 w 2478088"/>
                <a:gd name="connsiteY10" fmla="*/ 882650 h 2393950"/>
                <a:gd name="connsiteX11" fmla="*/ 382588 w 2478088"/>
                <a:gd name="connsiteY11" fmla="*/ 666751 h 2393950"/>
                <a:gd name="connsiteX0" fmla="*/ 382588 w 2478088"/>
                <a:gd name="connsiteY0" fmla="*/ 666751 h 3425808"/>
                <a:gd name="connsiteX1" fmla="*/ 763588 w 2478088"/>
                <a:gd name="connsiteY1" fmla="*/ 485775 h 3425808"/>
                <a:gd name="connsiteX2" fmla="*/ 1130300 w 2478088"/>
                <a:gd name="connsiteY2" fmla="*/ 0 h 3425808"/>
                <a:gd name="connsiteX3" fmla="*/ 1382713 w 2478088"/>
                <a:gd name="connsiteY3" fmla="*/ 52388 h 3425808"/>
                <a:gd name="connsiteX4" fmla="*/ 2478088 w 2478088"/>
                <a:gd name="connsiteY4" fmla="*/ 14288 h 3425808"/>
                <a:gd name="connsiteX5" fmla="*/ 2478088 w 2478088"/>
                <a:gd name="connsiteY5" fmla="*/ 1223963 h 3425808"/>
                <a:gd name="connsiteX6" fmla="*/ 1765300 w 2478088"/>
                <a:gd name="connsiteY6" fmla="*/ 3403599 h 3425808"/>
                <a:gd name="connsiteX7" fmla="*/ 914400 w 2478088"/>
                <a:gd name="connsiteY7" fmla="*/ 2393950 h 3425808"/>
                <a:gd name="connsiteX8" fmla="*/ 711200 w 2478088"/>
                <a:gd name="connsiteY8" fmla="*/ 1758949 h 3425808"/>
                <a:gd name="connsiteX9" fmla="*/ 449263 w 2478088"/>
                <a:gd name="connsiteY9" fmla="*/ 1477963 h 3425808"/>
                <a:gd name="connsiteX10" fmla="*/ 0 w 2478088"/>
                <a:gd name="connsiteY10" fmla="*/ 1162050 h 3425808"/>
                <a:gd name="connsiteX11" fmla="*/ 76200 w 2478088"/>
                <a:gd name="connsiteY11" fmla="*/ 882650 h 3425808"/>
                <a:gd name="connsiteX12" fmla="*/ 382588 w 2478088"/>
                <a:gd name="connsiteY12" fmla="*/ 666751 h 3425808"/>
                <a:gd name="connsiteX0" fmla="*/ 382588 w 2478088"/>
                <a:gd name="connsiteY0" fmla="*/ 666751 h 3484993"/>
                <a:gd name="connsiteX1" fmla="*/ 763588 w 2478088"/>
                <a:gd name="connsiteY1" fmla="*/ 485775 h 3484993"/>
                <a:gd name="connsiteX2" fmla="*/ 1130300 w 2478088"/>
                <a:gd name="connsiteY2" fmla="*/ 0 h 3484993"/>
                <a:gd name="connsiteX3" fmla="*/ 1382713 w 2478088"/>
                <a:gd name="connsiteY3" fmla="*/ 52388 h 3484993"/>
                <a:gd name="connsiteX4" fmla="*/ 2478088 w 2478088"/>
                <a:gd name="connsiteY4" fmla="*/ 14288 h 3484993"/>
                <a:gd name="connsiteX5" fmla="*/ 2478088 w 2478088"/>
                <a:gd name="connsiteY5" fmla="*/ 1223963 h 3484993"/>
                <a:gd name="connsiteX6" fmla="*/ 1765300 w 2478088"/>
                <a:gd name="connsiteY6" fmla="*/ 3403599 h 3484993"/>
                <a:gd name="connsiteX7" fmla="*/ 1047750 w 2478088"/>
                <a:gd name="connsiteY7" fmla="*/ 3016249 h 3484993"/>
                <a:gd name="connsiteX8" fmla="*/ 914400 w 2478088"/>
                <a:gd name="connsiteY8" fmla="*/ 2393950 h 3484993"/>
                <a:gd name="connsiteX9" fmla="*/ 711200 w 2478088"/>
                <a:gd name="connsiteY9" fmla="*/ 1758949 h 3484993"/>
                <a:gd name="connsiteX10" fmla="*/ 449263 w 2478088"/>
                <a:gd name="connsiteY10" fmla="*/ 1477963 h 3484993"/>
                <a:gd name="connsiteX11" fmla="*/ 0 w 2478088"/>
                <a:gd name="connsiteY11" fmla="*/ 1162050 h 3484993"/>
                <a:gd name="connsiteX12" fmla="*/ 76200 w 2478088"/>
                <a:gd name="connsiteY12" fmla="*/ 882650 h 3484993"/>
                <a:gd name="connsiteX13" fmla="*/ 382588 w 2478088"/>
                <a:gd name="connsiteY13" fmla="*/ 666751 h 3484993"/>
                <a:gd name="connsiteX0" fmla="*/ 382588 w 2478088"/>
                <a:gd name="connsiteY0" fmla="*/ 666751 h 3484993"/>
                <a:gd name="connsiteX1" fmla="*/ 763588 w 2478088"/>
                <a:gd name="connsiteY1" fmla="*/ 485775 h 3484993"/>
                <a:gd name="connsiteX2" fmla="*/ 1130300 w 2478088"/>
                <a:gd name="connsiteY2" fmla="*/ 0 h 3484993"/>
                <a:gd name="connsiteX3" fmla="*/ 1382713 w 2478088"/>
                <a:gd name="connsiteY3" fmla="*/ 52388 h 3484993"/>
                <a:gd name="connsiteX4" fmla="*/ 2478088 w 2478088"/>
                <a:gd name="connsiteY4" fmla="*/ 14288 h 3484993"/>
                <a:gd name="connsiteX5" fmla="*/ 2478088 w 2478088"/>
                <a:gd name="connsiteY5" fmla="*/ 1223963 h 3484993"/>
                <a:gd name="connsiteX6" fmla="*/ 1765300 w 2478088"/>
                <a:gd name="connsiteY6" fmla="*/ 3403599 h 3484993"/>
                <a:gd name="connsiteX7" fmla="*/ 1047750 w 2478088"/>
                <a:gd name="connsiteY7" fmla="*/ 3016249 h 3484993"/>
                <a:gd name="connsiteX8" fmla="*/ 895350 w 2478088"/>
                <a:gd name="connsiteY8" fmla="*/ 2413000 h 3484993"/>
                <a:gd name="connsiteX9" fmla="*/ 711200 w 2478088"/>
                <a:gd name="connsiteY9" fmla="*/ 1758949 h 3484993"/>
                <a:gd name="connsiteX10" fmla="*/ 449263 w 2478088"/>
                <a:gd name="connsiteY10" fmla="*/ 1477963 h 3484993"/>
                <a:gd name="connsiteX11" fmla="*/ 0 w 2478088"/>
                <a:gd name="connsiteY11" fmla="*/ 1162050 h 3484993"/>
                <a:gd name="connsiteX12" fmla="*/ 76200 w 2478088"/>
                <a:gd name="connsiteY12" fmla="*/ 882650 h 3484993"/>
                <a:gd name="connsiteX13" fmla="*/ 382588 w 2478088"/>
                <a:gd name="connsiteY13" fmla="*/ 666751 h 3484993"/>
                <a:gd name="connsiteX0" fmla="*/ 382588 w 3267795"/>
                <a:gd name="connsiteY0" fmla="*/ 666751 h 3484993"/>
                <a:gd name="connsiteX1" fmla="*/ 763588 w 3267795"/>
                <a:gd name="connsiteY1" fmla="*/ 485775 h 3484993"/>
                <a:gd name="connsiteX2" fmla="*/ 1130300 w 3267795"/>
                <a:gd name="connsiteY2" fmla="*/ 0 h 3484993"/>
                <a:gd name="connsiteX3" fmla="*/ 1382713 w 3267795"/>
                <a:gd name="connsiteY3" fmla="*/ 52388 h 3484993"/>
                <a:gd name="connsiteX4" fmla="*/ 2478088 w 3267795"/>
                <a:gd name="connsiteY4" fmla="*/ 14288 h 3484993"/>
                <a:gd name="connsiteX5" fmla="*/ 2478088 w 3267795"/>
                <a:gd name="connsiteY5" fmla="*/ 1223963 h 3484993"/>
                <a:gd name="connsiteX6" fmla="*/ 3257550 w 3267795"/>
                <a:gd name="connsiteY6" fmla="*/ 2470149 h 3484993"/>
                <a:gd name="connsiteX7" fmla="*/ 1765300 w 3267795"/>
                <a:gd name="connsiteY7" fmla="*/ 3403599 h 3484993"/>
                <a:gd name="connsiteX8" fmla="*/ 1047750 w 3267795"/>
                <a:gd name="connsiteY8" fmla="*/ 3016249 h 3484993"/>
                <a:gd name="connsiteX9" fmla="*/ 895350 w 3267795"/>
                <a:gd name="connsiteY9" fmla="*/ 2413000 h 3484993"/>
                <a:gd name="connsiteX10" fmla="*/ 711200 w 3267795"/>
                <a:gd name="connsiteY10" fmla="*/ 1758949 h 3484993"/>
                <a:gd name="connsiteX11" fmla="*/ 449263 w 3267795"/>
                <a:gd name="connsiteY11" fmla="*/ 1477963 h 3484993"/>
                <a:gd name="connsiteX12" fmla="*/ 0 w 3267795"/>
                <a:gd name="connsiteY12" fmla="*/ 1162050 h 3484993"/>
                <a:gd name="connsiteX13" fmla="*/ 76200 w 3267795"/>
                <a:gd name="connsiteY13" fmla="*/ 882650 h 3484993"/>
                <a:gd name="connsiteX14" fmla="*/ 382588 w 3267795"/>
                <a:gd name="connsiteY14" fmla="*/ 666751 h 3484993"/>
                <a:gd name="connsiteX0" fmla="*/ 382588 w 4669871"/>
                <a:gd name="connsiteY0" fmla="*/ 666751 h 3484993"/>
                <a:gd name="connsiteX1" fmla="*/ 763588 w 4669871"/>
                <a:gd name="connsiteY1" fmla="*/ 485775 h 3484993"/>
                <a:gd name="connsiteX2" fmla="*/ 1130300 w 4669871"/>
                <a:gd name="connsiteY2" fmla="*/ 0 h 3484993"/>
                <a:gd name="connsiteX3" fmla="*/ 1382713 w 4669871"/>
                <a:gd name="connsiteY3" fmla="*/ 52388 h 3484993"/>
                <a:gd name="connsiteX4" fmla="*/ 2478088 w 4669871"/>
                <a:gd name="connsiteY4" fmla="*/ 14288 h 3484993"/>
                <a:gd name="connsiteX5" fmla="*/ 2478088 w 4669871"/>
                <a:gd name="connsiteY5" fmla="*/ 1223963 h 3484993"/>
                <a:gd name="connsiteX6" fmla="*/ 4660900 w 4669871"/>
                <a:gd name="connsiteY6" fmla="*/ 2305049 h 3484993"/>
                <a:gd name="connsiteX7" fmla="*/ 3257550 w 4669871"/>
                <a:gd name="connsiteY7" fmla="*/ 2470149 h 3484993"/>
                <a:gd name="connsiteX8" fmla="*/ 1765300 w 4669871"/>
                <a:gd name="connsiteY8" fmla="*/ 3403599 h 3484993"/>
                <a:gd name="connsiteX9" fmla="*/ 1047750 w 4669871"/>
                <a:gd name="connsiteY9" fmla="*/ 3016249 h 3484993"/>
                <a:gd name="connsiteX10" fmla="*/ 895350 w 4669871"/>
                <a:gd name="connsiteY10" fmla="*/ 2413000 h 3484993"/>
                <a:gd name="connsiteX11" fmla="*/ 711200 w 4669871"/>
                <a:gd name="connsiteY11" fmla="*/ 1758949 h 3484993"/>
                <a:gd name="connsiteX12" fmla="*/ 449263 w 4669871"/>
                <a:gd name="connsiteY12" fmla="*/ 1477963 h 3484993"/>
                <a:gd name="connsiteX13" fmla="*/ 0 w 4669871"/>
                <a:gd name="connsiteY13" fmla="*/ 1162050 h 3484993"/>
                <a:gd name="connsiteX14" fmla="*/ 76200 w 4669871"/>
                <a:gd name="connsiteY14" fmla="*/ 882650 h 3484993"/>
                <a:gd name="connsiteX15" fmla="*/ 382588 w 4669871"/>
                <a:gd name="connsiteY15" fmla="*/ 666751 h 3484993"/>
                <a:gd name="connsiteX0" fmla="*/ 382588 w 4686292"/>
                <a:gd name="connsiteY0" fmla="*/ 666751 h 3484993"/>
                <a:gd name="connsiteX1" fmla="*/ 763588 w 4686292"/>
                <a:gd name="connsiteY1" fmla="*/ 485775 h 3484993"/>
                <a:gd name="connsiteX2" fmla="*/ 1130300 w 4686292"/>
                <a:gd name="connsiteY2" fmla="*/ 0 h 3484993"/>
                <a:gd name="connsiteX3" fmla="*/ 1382713 w 4686292"/>
                <a:gd name="connsiteY3" fmla="*/ 52388 h 3484993"/>
                <a:gd name="connsiteX4" fmla="*/ 2478088 w 4686292"/>
                <a:gd name="connsiteY4" fmla="*/ 14288 h 3484993"/>
                <a:gd name="connsiteX5" fmla="*/ 2478088 w 4686292"/>
                <a:gd name="connsiteY5" fmla="*/ 1223963 h 3484993"/>
                <a:gd name="connsiteX6" fmla="*/ 4660900 w 4686292"/>
                <a:gd name="connsiteY6" fmla="*/ 2305049 h 3484993"/>
                <a:gd name="connsiteX7" fmla="*/ 3467100 w 4686292"/>
                <a:gd name="connsiteY7" fmla="*/ 2082799 h 3484993"/>
                <a:gd name="connsiteX8" fmla="*/ 3257550 w 4686292"/>
                <a:gd name="connsiteY8" fmla="*/ 2470149 h 3484993"/>
                <a:gd name="connsiteX9" fmla="*/ 1765300 w 4686292"/>
                <a:gd name="connsiteY9" fmla="*/ 3403599 h 3484993"/>
                <a:gd name="connsiteX10" fmla="*/ 1047750 w 4686292"/>
                <a:gd name="connsiteY10" fmla="*/ 3016249 h 3484993"/>
                <a:gd name="connsiteX11" fmla="*/ 895350 w 4686292"/>
                <a:gd name="connsiteY11" fmla="*/ 2413000 h 3484993"/>
                <a:gd name="connsiteX12" fmla="*/ 711200 w 4686292"/>
                <a:gd name="connsiteY12" fmla="*/ 1758949 h 3484993"/>
                <a:gd name="connsiteX13" fmla="*/ 449263 w 4686292"/>
                <a:gd name="connsiteY13" fmla="*/ 1477963 h 3484993"/>
                <a:gd name="connsiteX14" fmla="*/ 0 w 4686292"/>
                <a:gd name="connsiteY14" fmla="*/ 1162050 h 3484993"/>
                <a:gd name="connsiteX15" fmla="*/ 76200 w 4686292"/>
                <a:gd name="connsiteY15" fmla="*/ 882650 h 3484993"/>
                <a:gd name="connsiteX16" fmla="*/ 382588 w 4686292"/>
                <a:gd name="connsiteY16" fmla="*/ 666751 h 3484993"/>
                <a:gd name="connsiteX0" fmla="*/ 382588 w 4710919"/>
                <a:gd name="connsiteY0" fmla="*/ 666751 h 3484993"/>
                <a:gd name="connsiteX1" fmla="*/ 763588 w 4710919"/>
                <a:gd name="connsiteY1" fmla="*/ 485775 h 3484993"/>
                <a:gd name="connsiteX2" fmla="*/ 1130300 w 4710919"/>
                <a:gd name="connsiteY2" fmla="*/ 0 h 3484993"/>
                <a:gd name="connsiteX3" fmla="*/ 1382713 w 4710919"/>
                <a:gd name="connsiteY3" fmla="*/ 52388 h 3484993"/>
                <a:gd name="connsiteX4" fmla="*/ 2478088 w 4710919"/>
                <a:gd name="connsiteY4" fmla="*/ 14288 h 3484993"/>
                <a:gd name="connsiteX5" fmla="*/ 2478088 w 4710919"/>
                <a:gd name="connsiteY5" fmla="*/ 1223963 h 3484993"/>
                <a:gd name="connsiteX6" fmla="*/ 4660900 w 4710919"/>
                <a:gd name="connsiteY6" fmla="*/ 2305049 h 3484993"/>
                <a:gd name="connsiteX7" fmla="*/ 3975099 w 4710919"/>
                <a:gd name="connsiteY7" fmla="*/ 2406649 h 3484993"/>
                <a:gd name="connsiteX8" fmla="*/ 3467100 w 4710919"/>
                <a:gd name="connsiteY8" fmla="*/ 2082799 h 3484993"/>
                <a:gd name="connsiteX9" fmla="*/ 3257550 w 4710919"/>
                <a:gd name="connsiteY9" fmla="*/ 2470149 h 3484993"/>
                <a:gd name="connsiteX10" fmla="*/ 1765300 w 4710919"/>
                <a:gd name="connsiteY10" fmla="*/ 3403599 h 3484993"/>
                <a:gd name="connsiteX11" fmla="*/ 1047750 w 4710919"/>
                <a:gd name="connsiteY11" fmla="*/ 3016249 h 3484993"/>
                <a:gd name="connsiteX12" fmla="*/ 895350 w 4710919"/>
                <a:gd name="connsiteY12" fmla="*/ 2413000 h 3484993"/>
                <a:gd name="connsiteX13" fmla="*/ 711200 w 4710919"/>
                <a:gd name="connsiteY13" fmla="*/ 1758949 h 3484993"/>
                <a:gd name="connsiteX14" fmla="*/ 449263 w 4710919"/>
                <a:gd name="connsiteY14" fmla="*/ 1477963 h 3484993"/>
                <a:gd name="connsiteX15" fmla="*/ 0 w 4710919"/>
                <a:gd name="connsiteY15" fmla="*/ 1162050 h 3484993"/>
                <a:gd name="connsiteX16" fmla="*/ 76200 w 4710919"/>
                <a:gd name="connsiteY16" fmla="*/ 882650 h 3484993"/>
                <a:gd name="connsiteX17" fmla="*/ 382588 w 4710919"/>
                <a:gd name="connsiteY17" fmla="*/ 666751 h 3484993"/>
                <a:gd name="connsiteX0" fmla="*/ 382588 w 4710919"/>
                <a:gd name="connsiteY0" fmla="*/ 666751 h 3484993"/>
                <a:gd name="connsiteX1" fmla="*/ 763588 w 4710919"/>
                <a:gd name="connsiteY1" fmla="*/ 485775 h 3484993"/>
                <a:gd name="connsiteX2" fmla="*/ 1130300 w 4710919"/>
                <a:gd name="connsiteY2" fmla="*/ 0 h 3484993"/>
                <a:gd name="connsiteX3" fmla="*/ 1382713 w 4710919"/>
                <a:gd name="connsiteY3" fmla="*/ 52388 h 3484993"/>
                <a:gd name="connsiteX4" fmla="*/ 2478088 w 4710919"/>
                <a:gd name="connsiteY4" fmla="*/ 14288 h 3484993"/>
                <a:gd name="connsiteX5" fmla="*/ 2478088 w 4710919"/>
                <a:gd name="connsiteY5" fmla="*/ 1223963 h 3484993"/>
                <a:gd name="connsiteX6" fmla="*/ 4660900 w 4710919"/>
                <a:gd name="connsiteY6" fmla="*/ 2305049 h 3484993"/>
                <a:gd name="connsiteX7" fmla="*/ 3975099 w 4710919"/>
                <a:gd name="connsiteY7" fmla="*/ 2406649 h 3484993"/>
                <a:gd name="connsiteX8" fmla="*/ 3467100 w 4710919"/>
                <a:gd name="connsiteY8" fmla="*/ 2082799 h 3484993"/>
                <a:gd name="connsiteX9" fmla="*/ 3257550 w 4710919"/>
                <a:gd name="connsiteY9" fmla="*/ 2470149 h 3484993"/>
                <a:gd name="connsiteX10" fmla="*/ 1765300 w 4710919"/>
                <a:gd name="connsiteY10" fmla="*/ 3403599 h 3484993"/>
                <a:gd name="connsiteX11" fmla="*/ 1047750 w 4710919"/>
                <a:gd name="connsiteY11" fmla="*/ 3016249 h 3484993"/>
                <a:gd name="connsiteX12" fmla="*/ 895350 w 4710919"/>
                <a:gd name="connsiteY12" fmla="*/ 2413000 h 3484993"/>
                <a:gd name="connsiteX13" fmla="*/ 711200 w 4710919"/>
                <a:gd name="connsiteY13" fmla="*/ 1758949 h 3484993"/>
                <a:gd name="connsiteX14" fmla="*/ 449263 w 4710919"/>
                <a:gd name="connsiteY14" fmla="*/ 1477963 h 3484993"/>
                <a:gd name="connsiteX15" fmla="*/ 0 w 4710919"/>
                <a:gd name="connsiteY15" fmla="*/ 1162050 h 3484993"/>
                <a:gd name="connsiteX16" fmla="*/ 76200 w 4710919"/>
                <a:gd name="connsiteY16" fmla="*/ 882650 h 3484993"/>
                <a:gd name="connsiteX17" fmla="*/ 382588 w 4710919"/>
                <a:gd name="connsiteY17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2478088 w 4802154"/>
                <a:gd name="connsiteY4" fmla="*/ 14288 h 3484993"/>
                <a:gd name="connsiteX5" fmla="*/ 2478088 w 4802154"/>
                <a:gd name="connsiteY5" fmla="*/ 1223963 h 3484993"/>
                <a:gd name="connsiteX6" fmla="*/ 4648199 w 4802154"/>
                <a:gd name="connsiteY6" fmla="*/ 1295399 h 3484993"/>
                <a:gd name="connsiteX7" fmla="*/ 4660900 w 4802154"/>
                <a:gd name="connsiteY7" fmla="*/ 2305049 h 3484993"/>
                <a:gd name="connsiteX8" fmla="*/ 3975099 w 4802154"/>
                <a:gd name="connsiteY8" fmla="*/ 2406649 h 3484993"/>
                <a:gd name="connsiteX9" fmla="*/ 3467100 w 4802154"/>
                <a:gd name="connsiteY9" fmla="*/ 2082799 h 3484993"/>
                <a:gd name="connsiteX10" fmla="*/ 3257550 w 4802154"/>
                <a:gd name="connsiteY10" fmla="*/ 2470149 h 3484993"/>
                <a:gd name="connsiteX11" fmla="*/ 1765300 w 4802154"/>
                <a:gd name="connsiteY11" fmla="*/ 3403599 h 3484993"/>
                <a:gd name="connsiteX12" fmla="*/ 1047750 w 4802154"/>
                <a:gd name="connsiteY12" fmla="*/ 3016249 h 3484993"/>
                <a:gd name="connsiteX13" fmla="*/ 895350 w 4802154"/>
                <a:gd name="connsiteY13" fmla="*/ 2413000 h 3484993"/>
                <a:gd name="connsiteX14" fmla="*/ 711200 w 4802154"/>
                <a:gd name="connsiteY14" fmla="*/ 1758949 h 3484993"/>
                <a:gd name="connsiteX15" fmla="*/ 449263 w 4802154"/>
                <a:gd name="connsiteY15" fmla="*/ 1477963 h 3484993"/>
                <a:gd name="connsiteX16" fmla="*/ 0 w 4802154"/>
                <a:gd name="connsiteY16" fmla="*/ 1162050 h 3484993"/>
                <a:gd name="connsiteX17" fmla="*/ 76200 w 4802154"/>
                <a:gd name="connsiteY17" fmla="*/ 882650 h 3484993"/>
                <a:gd name="connsiteX18" fmla="*/ 382588 w 4802154"/>
                <a:gd name="connsiteY18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2478088 w 4802154"/>
                <a:gd name="connsiteY4" fmla="*/ 14288 h 3484993"/>
                <a:gd name="connsiteX5" fmla="*/ 3976688 w 4802154"/>
                <a:gd name="connsiteY5" fmla="*/ 1198563 h 3484993"/>
                <a:gd name="connsiteX6" fmla="*/ 4648199 w 4802154"/>
                <a:gd name="connsiteY6" fmla="*/ 1295399 h 3484993"/>
                <a:gd name="connsiteX7" fmla="*/ 4660900 w 4802154"/>
                <a:gd name="connsiteY7" fmla="*/ 2305049 h 3484993"/>
                <a:gd name="connsiteX8" fmla="*/ 3975099 w 4802154"/>
                <a:gd name="connsiteY8" fmla="*/ 2406649 h 3484993"/>
                <a:gd name="connsiteX9" fmla="*/ 3467100 w 4802154"/>
                <a:gd name="connsiteY9" fmla="*/ 2082799 h 3484993"/>
                <a:gd name="connsiteX10" fmla="*/ 3257550 w 4802154"/>
                <a:gd name="connsiteY10" fmla="*/ 2470149 h 3484993"/>
                <a:gd name="connsiteX11" fmla="*/ 1765300 w 4802154"/>
                <a:gd name="connsiteY11" fmla="*/ 3403599 h 3484993"/>
                <a:gd name="connsiteX12" fmla="*/ 1047750 w 4802154"/>
                <a:gd name="connsiteY12" fmla="*/ 3016249 h 3484993"/>
                <a:gd name="connsiteX13" fmla="*/ 895350 w 4802154"/>
                <a:gd name="connsiteY13" fmla="*/ 2413000 h 3484993"/>
                <a:gd name="connsiteX14" fmla="*/ 711200 w 4802154"/>
                <a:gd name="connsiteY14" fmla="*/ 1758949 h 3484993"/>
                <a:gd name="connsiteX15" fmla="*/ 449263 w 4802154"/>
                <a:gd name="connsiteY15" fmla="*/ 1477963 h 3484993"/>
                <a:gd name="connsiteX16" fmla="*/ 0 w 4802154"/>
                <a:gd name="connsiteY16" fmla="*/ 1162050 h 3484993"/>
                <a:gd name="connsiteX17" fmla="*/ 76200 w 4802154"/>
                <a:gd name="connsiteY17" fmla="*/ 882650 h 3484993"/>
                <a:gd name="connsiteX18" fmla="*/ 382588 w 4802154"/>
                <a:gd name="connsiteY18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2478088 w 4802154"/>
                <a:gd name="connsiteY4" fmla="*/ 14288 h 3484993"/>
                <a:gd name="connsiteX5" fmla="*/ 3976688 w 4802154"/>
                <a:gd name="connsiteY5" fmla="*/ 1198563 h 3484993"/>
                <a:gd name="connsiteX6" fmla="*/ 4648199 w 4802154"/>
                <a:gd name="connsiteY6" fmla="*/ 1295399 h 3484993"/>
                <a:gd name="connsiteX7" fmla="*/ 4660900 w 4802154"/>
                <a:gd name="connsiteY7" fmla="*/ 2305049 h 3484993"/>
                <a:gd name="connsiteX8" fmla="*/ 3975099 w 4802154"/>
                <a:gd name="connsiteY8" fmla="*/ 2406649 h 3484993"/>
                <a:gd name="connsiteX9" fmla="*/ 3467100 w 4802154"/>
                <a:gd name="connsiteY9" fmla="*/ 2082799 h 3484993"/>
                <a:gd name="connsiteX10" fmla="*/ 3257550 w 4802154"/>
                <a:gd name="connsiteY10" fmla="*/ 2470149 h 3484993"/>
                <a:gd name="connsiteX11" fmla="*/ 1765300 w 4802154"/>
                <a:gd name="connsiteY11" fmla="*/ 3403599 h 3484993"/>
                <a:gd name="connsiteX12" fmla="*/ 1047750 w 4802154"/>
                <a:gd name="connsiteY12" fmla="*/ 3016249 h 3484993"/>
                <a:gd name="connsiteX13" fmla="*/ 895350 w 4802154"/>
                <a:gd name="connsiteY13" fmla="*/ 2413000 h 3484993"/>
                <a:gd name="connsiteX14" fmla="*/ 711200 w 4802154"/>
                <a:gd name="connsiteY14" fmla="*/ 1758949 h 3484993"/>
                <a:gd name="connsiteX15" fmla="*/ 449263 w 4802154"/>
                <a:gd name="connsiteY15" fmla="*/ 1477963 h 3484993"/>
                <a:gd name="connsiteX16" fmla="*/ 0 w 4802154"/>
                <a:gd name="connsiteY16" fmla="*/ 1162050 h 3484993"/>
                <a:gd name="connsiteX17" fmla="*/ 76200 w 4802154"/>
                <a:gd name="connsiteY17" fmla="*/ 882650 h 3484993"/>
                <a:gd name="connsiteX18" fmla="*/ 382588 w 4802154"/>
                <a:gd name="connsiteY18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2478088 w 4802154"/>
                <a:gd name="connsiteY4" fmla="*/ 14288 h 3484993"/>
                <a:gd name="connsiteX5" fmla="*/ 3983038 w 4802154"/>
                <a:gd name="connsiteY5" fmla="*/ 1135063 h 3484993"/>
                <a:gd name="connsiteX6" fmla="*/ 4648199 w 4802154"/>
                <a:gd name="connsiteY6" fmla="*/ 1295399 h 3484993"/>
                <a:gd name="connsiteX7" fmla="*/ 4660900 w 4802154"/>
                <a:gd name="connsiteY7" fmla="*/ 2305049 h 3484993"/>
                <a:gd name="connsiteX8" fmla="*/ 3975099 w 4802154"/>
                <a:gd name="connsiteY8" fmla="*/ 2406649 h 3484993"/>
                <a:gd name="connsiteX9" fmla="*/ 3467100 w 4802154"/>
                <a:gd name="connsiteY9" fmla="*/ 2082799 h 3484993"/>
                <a:gd name="connsiteX10" fmla="*/ 3257550 w 4802154"/>
                <a:gd name="connsiteY10" fmla="*/ 2470149 h 3484993"/>
                <a:gd name="connsiteX11" fmla="*/ 1765300 w 4802154"/>
                <a:gd name="connsiteY11" fmla="*/ 3403599 h 3484993"/>
                <a:gd name="connsiteX12" fmla="*/ 1047750 w 4802154"/>
                <a:gd name="connsiteY12" fmla="*/ 3016249 h 3484993"/>
                <a:gd name="connsiteX13" fmla="*/ 895350 w 4802154"/>
                <a:gd name="connsiteY13" fmla="*/ 2413000 h 3484993"/>
                <a:gd name="connsiteX14" fmla="*/ 711200 w 4802154"/>
                <a:gd name="connsiteY14" fmla="*/ 1758949 h 3484993"/>
                <a:gd name="connsiteX15" fmla="*/ 449263 w 4802154"/>
                <a:gd name="connsiteY15" fmla="*/ 1477963 h 3484993"/>
                <a:gd name="connsiteX16" fmla="*/ 0 w 4802154"/>
                <a:gd name="connsiteY16" fmla="*/ 1162050 h 3484993"/>
                <a:gd name="connsiteX17" fmla="*/ 76200 w 4802154"/>
                <a:gd name="connsiteY17" fmla="*/ 882650 h 3484993"/>
                <a:gd name="connsiteX18" fmla="*/ 382588 w 4802154"/>
                <a:gd name="connsiteY18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2478088 w 4802154"/>
                <a:gd name="connsiteY4" fmla="*/ 14288 h 3484993"/>
                <a:gd name="connsiteX5" fmla="*/ 3983038 w 4802154"/>
                <a:gd name="connsiteY5" fmla="*/ 1135063 h 3484993"/>
                <a:gd name="connsiteX6" fmla="*/ 4648199 w 4802154"/>
                <a:gd name="connsiteY6" fmla="*/ 1295399 h 3484993"/>
                <a:gd name="connsiteX7" fmla="*/ 4660900 w 4802154"/>
                <a:gd name="connsiteY7" fmla="*/ 2305049 h 3484993"/>
                <a:gd name="connsiteX8" fmla="*/ 3975099 w 4802154"/>
                <a:gd name="connsiteY8" fmla="*/ 2406649 h 3484993"/>
                <a:gd name="connsiteX9" fmla="*/ 3467100 w 4802154"/>
                <a:gd name="connsiteY9" fmla="*/ 2082799 h 3484993"/>
                <a:gd name="connsiteX10" fmla="*/ 3257550 w 4802154"/>
                <a:gd name="connsiteY10" fmla="*/ 2470149 h 3484993"/>
                <a:gd name="connsiteX11" fmla="*/ 1765300 w 4802154"/>
                <a:gd name="connsiteY11" fmla="*/ 3403599 h 3484993"/>
                <a:gd name="connsiteX12" fmla="*/ 1047750 w 4802154"/>
                <a:gd name="connsiteY12" fmla="*/ 3016249 h 3484993"/>
                <a:gd name="connsiteX13" fmla="*/ 895350 w 4802154"/>
                <a:gd name="connsiteY13" fmla="*/ 2413000 h 3484993"/>
                <a:gd name="connsiteX14" fmla="*/ 711200 w 4802154"/>
                <a:gd name="connsiteY14" fmla="*/ 1758949 h 3484993"/>
                <a:gd name="connsiteX15" fmla="*/ 449263 w 4802154"/>
                <a:gd name="connsiteY15" fmla="*/ 1477963 h 3484993"/>
                <a:gd name="connsiteX16" fmla="*/ 0 w 4802154"/>
                <a:gd name="connsiteY16" fmla="*/ 1162050 h 3484993"/>
                <a:gd name="connsiteX17" fmla="*/ 76200 w 4802154"/>
                <a:gd name="connsiteY17" fmla="*/ 882650 h 3484993"/>
                <a:gd name="connsiteX18" fmla="*/ 382588 w 4802154"/>
                <a:gd name="connsiteY18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2478088 w 4802154"/>
                <a:gd name="connsiteY4" fmla="*/ 14288 h 3484993"/>
                <a:gd name="connsiteX5" fmla="*/ 4021138 w 4802154"/>
                <a:gd name="connsiteY5" fmla="*/ 1236663 h 3484993"/>
                <a:gd name="connsiteX6" fmla="*/ 4648199 w 4802154"/>
                <a:gd name="connsiteY6" fmla="*/ 1295399 h 3484993"/>
                <a:gd name="connsiteX7" fmla="*/ 4660900 w 4802154"/>
                <a:gd name="connsiteY7" fmla="*/ 2305049 h 3484993"/>
                <a:gd name="connsiteX8" fmla="*/ 3975099 w 4802154"/>
                <a:gd name="connsiteY8" fmla="*/ 2406649 h 3484993"/>
                <a:gd name="connsiteX9" fmla="*/ 3467100 w 4802154"/>
                <a:gd name="connsiteY9" fmla="*/ 2082799 h 3484993"/>
                <a:gd name="connsiteX10" fmla="*/ 3257550 w 4802154"/>
                <a:gd name="connsiteY10" fmla="*/ 2470149 h 3484993"/>
                <a:gd name="connsiteX11" fmla="*/ 1765300 w 4802154"/>
                <a:gd name="connsiteY11" fmla="*/ 3403599 h 3484993"/>
                <a:gd name="connsiteX12" fmla="*/ 1047750 w 4802154"/>
                <a:gd name="connsiteY12" fmla="*/ 3016249 h 3484993"/>
                <a:gd name="connsiteX13" fmla="*/ 895350 w 4802154"/>
                <a:gd name="connsiteY13" fmla="*/ 2413000 h 3484993"/>
                <a:gd name="connsiteX14" fmla="*/ 711200 w 4802154"/>
                <a:gd name="connsiteY14" fmla="*/ 1758949 h 3484993"/>
                <a:gd name="connsiteX15" fmla="*/ 449263 w 4802154"/>
                <a:gd name="connsiteY15" fmla="*/ 1477963 h 3484993"/>
                <a:gd name="connsiteX16" fmla="*/ 0 w 4802154"/>
                <a:gd name="connsiteY16" fmla="*/ 1162050 h 3484993"/>
                <a:gd name="connsiteX17" fmla="*/ 76200 w 4802154"/>
                <a:gd name="connsiteY17" fmla="*/ 882650 h 3484993"/>
                <a:gd name="connsiteX18" fmla="*/ 382588 w 4802154"/>
                <a:gd name="connsiteY18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2478088 w 4802154"/>
                <a:gd name="connsiteY4" fmla="*/ 14288 h 3484993"/>
                <a:gd name="connsiteX5" fmla="*/ 3162298 w 4802154"/>
                <a:gd name="connsiteY5" fmla="*/ 723899 h 3484993"/>
                <a:gd name="connsiteX6" fmla="*/ 4021138 w 4802154"/>
                <a:gd name="connsiteY6" fmla="*/ 1236663 h 3484993"/>
                <a:gd name="connsiteX7" fmla="*/ 4648199 w 4802154"/>
                <a:gd name="connsiteY7" fmla="*/ 1295399 h 3484993"/>
                <a:gd name="connsiteX8" fmla="*/ 4660900 w 4802154"/>
                <a:gd name="connsiteY8" fmla="*/ 2305049 h 3484993"/>
                <a:gd name="connsiteX9" fmla="*/ 3975099 w 4802154"/>
                <a:gd name="connsiteY9" fmla="*/ 2406649 h 3484993"/>
                <a:gd name="connsiteX10" fmla="*/ 3467100 w 4802154"/>
                <a:gd name="connsiteY10" fmla="*/ 2082799 h 3484993"/>
                <a:gd name="connsiteX11" fmla="*/ 3257550 w 4802154"/>
                <a:gd name="connsiteY11" fmla="*/ 2470149 h 3484993"/>
                <a:gd name="connsiteX12" fmla="*/ 1765300 w 4802154"/>
                <a:gd name="connsiteY12" fmla="*/ 3403599 h 3484993"/>
                <a:gd name="connsiteX13" fmla="*/ 1047750 w 4802154"/>
                <a:gd name="connsiteY13" fmla="*/ 3016249 h 3484993"/>
                <a:gd name="connsiteX14" fmla="*/ 895350 w 4802154"/>
                <a:gd name="connsiteY14" fmla="*/ 2413000 h 3484993"/>
                <a:gd name="connsiteX15" fmla="*/ 711200 w 4802154"/>
                <a:gd name="connsiteY15" fmla="*/ 1758949 h 3484993"/>
                <a:gd name="connsiteX16" fmla="*/ 449263 w 4802154"/>
                <a:gd name="connsiteY16" fmla="*/ 1477963 h 3484993"/>
                <a:gd name="connsiteX17" fmla="*/ 0 w 4802154"/>
                <a:gd name="connsiteY17" fmla="*/ 1162050 h 3484993"/>
                <a:gd name="connsiteX18" fmla="*/ 76200 w 4802154"/>
                <a:gd name="connsiteY18" fmla="*/ 882650 h 3484993"/>
                <a:gd name="connsiteX19" fmla="*/ 382588 w 4802154"/>
                <a:gd name="connsiteY19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2478088 w 4802154"/>
                <a:gd name="connsiteY4" fmla="*/ 14288 h 3484993"/>
                <a:gd name="connsiteX5" fmla="*/ 3162298 w 4802154"/>
                <a:gd name="connsiteY5" fmla="*/ 723899 h 3484993"/>
                <a:gd name="connsiteX6" fmla="*/ 3676648 w 4802154"/>
                <a:gd name="connsiteY6" fmla="*/ 927099 h 3484993"/>
                <a:gd name="connsiteX7" fmla="*/ 4021138 w 4802154"/>
                <a:gd name="connsiteY7" fmla="*/ 1236663 h 3484993"/>
                <a:gd name="connsiteX8" fmla="*/ 4648199 w 4802154"/>
                <a:gd name="connsiteY8" fmla="*/ 1295399 h 3484993"/>
                <a:gd name="connsiteX9" fmla="*/ 4660900 w 4802154"/>
                <a:gd name="connsiteY9" fmla="*/ 2305049 h 3484993"/>
                <a:gd name="connsiteX10" fmla="*/ 3975099 w 4802154"/>
                <a:gd name="connsiteY10" fmla="*/ 2406649 h 3484993"/>
                <a:gd name="connsiteX11" fmla="*/ 3467100 w 4802154"/>
                <a:gd name="connsiteY11" fmla="*/ 2082799 h 3484993"/>
                <a:gd name="connsiteX12" fmla="*/ 3257550 w 4802154"/>
                <a:gd name="connsiteY12" fmla="*/ 2470149 h 3484993"/>
                <a:gd name="connsiteX13" fmla="*/ 1765300 w 4802154"/>
                <a:gd name="connsiteY13" fmla="*/ 3403599 h 3484993"/>
                <a:gd name="connsiteX14" fmla="*/ 1047750 w 4802154"/>
                <a:gd name="connsiteY14" fmla="*/ 3016249 h 3484993"/>
                <a:gd name="connsiteX15" fmla="*/ 895350 w 4802154"/>
                <a:gd name="connsiteY15" fmla="*/ 2413000 h 3484993"/>
                <a:gd name="connsiteX16" fmla="*/ 711200 w 4802154"/>
                <a:gd name="connsiteY16" fmla="*/ 1758949 h 3484993"/>
                <a:gd name="connsiteX17" fmla="*/ 449263 w 4802154"/>
                <a:gd name="connsiteY17" fmla="*/ 1477963 h 3484993"/>
                <a:gd name="connsiteX18" fmla="*/ 0 w 4802154"/>
                <a:gd name="connsiteY18" fmla="*/ 1162050 h 3484993"/>
                <a:gd name="connsiteX19" fmla="*/ 76200 w 4802154"/>
                <a:gd name="connsiteY19" fmla="*/ 882650 h 3484993"/>
                <a:gd name="connsiteX20" fmla="*/ 382588 w 4802154"/>
                <a:gd name="connsiteY20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2357438 w 4802154"/>
                <a:gd name="connsiteY4" fmla="*/ 496888 h 3484993"/>
                <a:gd name="connsiteX5" fmla="*/ 3162298 w 4802154"/>
                <a:gd name="connsiteY5" fmla="*/ 723899 h 3484993"/>
                <a:gd name="connsiteX6" fmla="*/ 3676648 w 4802154"/>
                <a:gd name="connsiteY6" fmla="*/ 927099 h 3484993"/>
                <a:gd name="connsiteX7" fmla="*/ 4021138 w 4802154"/>
                <a:gd name="connsiteY7" fmla="*/ 1236663 h 3484993"/>
                <a:gd name="connsiteX8" fmla="*/ 4648199 w 4802154"/>
                <a:gd name="connsiteY8" fmla="*/ 1295399 h 3484993"/>
                <a:gd name="connsiteX9" fmla="*/ 4660900 w 4802154"/>
                <a:gd name="connsiteY9" fmla="*/ 2305049 h 3484993"/>
                <a:gd name="connsiteX10" fmla="*/ 3975099 w 4802154"/>
                <a:gd name="connsiteY10" fmla="*/ 2406649 h 3484993"/>
                <a:gd name="connsiteX11" fmla="*/ 3467100 w 4802154"/>
                <a:gd name="connsiteY11" fmla="*/ 2082799 h 3484993"/>
                <a:gd name="connsiteX12" fmla="*/ 3257550 w 4802154"/>
                <a:gd name="connsiteY12" fmla="*/ 2470149 h 3484993"/>
                <a:gd name="connsiteX13" fmla="*/ 1765300 w 4802154"/>
                <a:gd name="connsiteY13" fmla="*/ 3403599 h 3484993"/>
                <a:gd name="connsiteX14" fmla="*/ 1047750 w 4802154"/>
                <a:gd name="connsiteY14" fmla="*/ 3016249 h 3484993"/>
                <a:gd name="connsiteX15" fmla="*/ 895350 w 4802154"/>
                <a:gd name="connsiteY15" fmla="*/ 2413000 h 3484993"/>
                <a:gd name="connsiteX16" fmla="*/ 711200 w 4802154"/>
                <a:gd name="connsiteY16" fmla="*/ 1758949 h 3484993"/>
                <a:gd name="connsiteX17" fmla="*/ 449263 w 4802154"/>
                <a:gd name="connsiteY17" fmla="*/ 1477963 h 3484993"/>
                <a:gd name="connsiteX18" fmla="*/ 0 w 4802154"/>
                <a:gd name="connsiteY18" fmla="*/ 1162050 h 3484993"/>
                <a:gd name="connsiteX19" fmla="*/ 76200 w 4802154"/>
                <a:gd name="connsiteY19" fmla="*/ 882650 h 3484993"/>
                <a:gd name="connsiteX20" fmla="*/ 382588 w 4802154"/>
                <a:gd name="connsiteY20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1873248 w 4802154"/>
                <a:gd name="connsiteY4" fmla="*/ 552449 h 3484993"/>
                <a:gd name="connsiteX5" fmla="*/ 2357438 w 4802154"/>
                <a:gd name="connsiteY5" fmla="*/ 496888 h 3484993"/>
                <a:gd name="connsiteX6" fmla="*/ 3162298 w 4802154"/>
                <a:gd name="connsiteY6" fmla="*/ 723899 h 3484993"/>
                <a:gd name="connsiteX7" fmla="*/ 3676648 w 4802154"/>
                <a:gd name="connsiteY7" fmla="*/ 927099 h 3484993"/>
                <a:gd name="connsiteX8" fmla="*/ 4021138 w 4802154"/>
                <a:gd name="connsiteY8" fmla="*/ 1236663 h 3484993"/>
                <a:gd name="connsiteX9" fmla="*/ 4648199 w 4802154"/>
                <a:gd name="connsiteY9" fmla="*/ 1295399 h 3484993"/>
                <a:gd name="connsiteX10" fmla="*/ 4660900 w 4802154"/>
                <a:gd name="connsiteY10" fmla="*/ 2305049 h 3484993"/>
                <a:gd name="connsiteX11" fmla="*/ 3975099 w 4802154"/>
                <a:gd name="connsiteY11" fmla="*/ 2406649 h 3484993"/>
                <a:gd name="connsiteX12" fmla="*/ 3467100 w 4802154"/>
                <a:gd name="connsiteY12" fmla="*/ 2082799 h 3484993"/>
                <a:gd name="connsiteX13" fmla="*/ 3257550 w 4802154"/>
                <a:gd name="connsiteY13" fmla="*/ 2470149 h 3484993"/>
                <a:gd name="connsiteX14" fmla="*/ 1765300 w 4802154"/>
                <a:gd name="connsiteY14" fmla="*/ 3403599 h 3484993"/>
                <a:gd name="connsiteX15" fmla="*/ 1047750 w 4802154"/>
                <a:gd name="connsiteY15" fmla="*/ 3016249 h 3484993"/>
                <a:gd name="connsiteX16" fmla="*/ 895350 w 4802154"/>
                <a:gd name="connsiteY16" fmla="*/ 2413000 h 3484993"/>
                <a:gd name="connsiteX17" fmla="*/ 711200 w 4802154"/>
                <a:gd name="connsiteY17" fmla="*/ 1758949 h 3484993"/>
                <a:gd name="connsiteX18" fmla="*/ 449263 w 4802154"/>
                <a:gd name="connsiteY18" fmla="*/ 1477963 h 3484993"/>
                <a:gd name="connsiteX19" fmla="*/ 0 w 4802154"/>
                <a:gd name="connsiteY19" fmla="*/ 1162050 h 3484993"/>
                <a:gd name="connsiteX20" fmla="*/ 76200 w 4802154"/>
                <a:gd name="connsiteY20" fmla="*/ 882650 h 3484993"/>
                <a:gd name="connsiteX21" fmla="*/ 382588 w 4802154"/>
                <a:gd name="connsiteY21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1873248 w 4802154"/>
                <a:gd name="connsiteY4" fmla="*/ 552449 h 3484993"/>
                <a:gd name="connsiteX5" fmla="*/ 2357438 w 4802154"/>
                <a:gd name="connsiteY5" fmla="*/ 496888 h 3484993"/>
                <a:gd name="connsiteX6" fmla="*/ 3162298 w 4802154"/>
                <a:gd name="connsiteY6" fmla="*/ 723899 h 3484993"/>
                <a:gd name="connsiteX7" fmla="*/ 3676648 w 4802154"/>
                <a:gd name="connsiteY7" fmla="*/ 927099 h 3484993"/>
                <a:gd name="connsiteX8" fmla="*/ 4021138 w 4802154"/>
                <a:gd name="connsiteY8" fmla="*/ 1236663 h 3484993"/>
                <a:gd name="connsiteX9" fmla="*/ 4648199 w 4802154"/>
                <a:gd name="connsiteY9" fmla="*/ 1295399 h 3484993"/>
                <a:gd name="connsiteX10" fmla="*/ 4660900 w 4802154"/>
                <a:gd name="connsiteY10" fmla="*/ 2305049 h 3484993"/>
                <a:gd name="connsiteX11" fmla="*/ 3975099 w 4802154"/>
                <a:gd name="connsiteY11" fmla="*/ 2406649 h 3484993"/>
                <a:gd name="connsiteX12" fmla="*/ 3467100 w 4802154"/>
                <a:gd name="connsiteY12" fmla="*/ 2082799 h 3484993"/>
                <a:gd name="connsiteX13" fmla="*/ 3257550 w 4802154"/>
                <a:gd name="connsiteY13" fmla="*/ 2470149 h 3484993"/>
                <a:gd name="connsiteX14" fmla="*/ 1765300 w 4802154"/>
                <a:gd name="connsiteY14" fmla="*/ 3403599 h 3484993"/>
                <a:gd name="connsiteX15" fmla="*/ 1047750 w 4802154"/>
                <a:gd name="connsiteY15" fmla="*/ 3016249 h 3484993"/>
                <a:gd name="connsiteX16" fmla="*/ 895350 w 4802154"/>
                <a:gd name="connsiteY16" fmla="*/ 2413000 h 3484993"/>
                <a:gd name="connsiteX17" fmla="*/ 711200 w 4802154"/>
                <a:gd name="connsiteY17" fmla="*/ 1758949 h 3484993"/>
                <a:gd name="connsiteX18" fmla="*/ 449263 w 4802154"/>
                <a:gd name="connsiteY18" fmla="*/ 1477963 h 3484993"/>
                <a:gd name="connsiteX19" fmla="*/ 0 w 4802154"/>
                <a:gd name="connsiteY19" fmla="*/ 1162050 h 3484993"/>
                <a:gd name="connsiteX20" fmla="*/ 76200 w 4802154"/>
                <a:gd name="connsiteY20" fmla="*/ 882650 h 3484993"/>
                <a:gd name="connsiteX21" fmla="*/ 382588 w 4802154"/>
                <a:gd name="connsiteY21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1873248 w 4802154"/>
                <a:gd name="connsiteY4" fmla="*/ 552449 h 3484993"/>
                <a:gd name="connsiteX5" fmla="*/ 2357438 w 4802154"/>
                <a:gd name="connsiteY5" fmla="*/ 496888 h 3484993"/>
                <a:gd name="connsiteX6" fmla="*/ 3162298 w 4802154"/>
                <a:gd name="connsiteY6" fmla="*/ 723899 h 3484993"/>
                <a:gd name="connsiteX7" fmla="*/ 3676648 w 4802154"/>
                <a:gd name="connsiteY7" fmla="*/ 927099 h 3484993"/>
                <a:gd name="connsiteX8" fmla="*/ 4021138 w 4802154"/>
                <a:gd name="connsiteY8" fmla="*/ 1236663 h 3484993"/>
                <a:gd name="connsiteX9" fmla="*/ 4648199 w 4802154"/>
                <a:gd name="connsiteY9" fmla="*/ 1295399 h 3484993"/>
                <a:gd name="connsiteX10" fmla="*/ 4660900 w 4802154"/>
                <a:gd name="connsiteY10" fmla="*/ 2305049 h 3484993"/>
                <a:gd name="connsiteX11" fmla="*/ 3975099 w 4802154"/>
                <a:gd name="connsiteY11" fmla="*/ 2406649 h 3484993"/>
                <a:gd name="connsiteX12" fmla="*/ 3467100 w 4802154"/>
                <a:gd name="connsiteY12" fmla="*/ 2082799 h 3484993"/>
                <a:gd name="connsiteX13" fmla="*/ 3257550 w 4802154"/>
                <a:gd name="connsiteY13" fmla="*/ 2470149 h 3484993"/>
                <a:gd name="connsiteX14" fmla="*/ 1765300 w 4802154"/>
                <a:gd name="connsiteY14" fmla="*/ 3403599 h 3484993"/>
                <a:gd name="connsiteX15" fmla="*/ 1047750 w 4802154"/>
                <a:gd name="connsiteY15" fmla="*/ 3016249 h 3484993"/>
                <a:gd name="connsiteX16" fmla="*/ 895350 w 4802154"/>
                <a:gd name="connsiteY16" fmla="*/ 2413000 h 3484993"/>
                <a:gd name="connsiteX17" fmla="*/ 711200 w 4802154"/>
                <a:gd name="connsiteY17" fmla="*/ 1758949 h 3484993"/>
                <a:gd name="connsiteX18" fmla="*/ 449263 w 4802154"/>
                <a:gd name="connsiteY18" fmla="*/ 1477963 h 3484993"/>
                <a:gd name="connsiteX19" fmla="*/ 0 w 4802154"/>
                <a:gd name="connsiteY19" fmla="*/ 1162050 h 3484993"/>
                <a:gd name="connsiteX20" fmla="*/ 76200 w 4802154"/>
                <a:gd name="connsiteY20" fmla="*/ 882650 h 3484993"/>
                <a:gd name="connsiteX21" fmla="*/ 382588 w 4802154"/>
                <a:gd name="connsiteY21" fmla="*/ 666751 h 3484993"/>
                <a:gd name="connsiteX0" fmla="*/ 382588 w 4802154"/>
                <a:gd name="connsiteY0" fmla="*/ 666751 h 3484993"/>
                <a:gd name="connsiteX1" fmla="*/ 763588 w 4802154"/>
                <a:gd name="connsiteY1" fmla="*/ 485775 h 3484993"/>
                <a:gd name="connsiteX2" fmla="*/ 1130300 w 4802154"/>
                <a:gd name="connsiteY2" fmla="*/ 0 h 3484993"/>
                <a:gd name="connsiteX3" fmla="*/ 1382713 w 4802154"/>
                <a:gd name="connsiteY3" fmla="*/ 52388 h 3484993"/>
                <a:gd name="connsiteX4" fmla="*/ 1873248 w 4802154"/>
                <a:gd name="connsiteY4" fmla="*/ 552449 h 3484993"/>
                <a:gd name="connsiteX5" fmla="*/ 2357438 w 4802154"/>
                <a:gd name="connsiteY5" fmla="*/ 496888 h 3484993"/>
                <a:gd name="connsiteX6" fmla="*/ 3162298 w 4802154"/>
                <a:gd name="connsiteY6" fmla="*/ 723899 h 3484993"/>
                <a:gd name="connsiteX7" fmla="*/ 3676648 w 4802154"/>
                <a:gd name="connsiteY7" fmla="*/ 927099 h 3484993"/>
                <a:gd name="connsiteX8" fmla="*/ 4021138 w 4802154"/>
                <a:gd name="connsiteY8" fmla="*/ 1236663 h 3484993"/>
                <a:gd name="connsiteX9" fmla="*/ 4648199 w 4802154"/>
                <a:gd name="connsiteY9" fmla="*/ 1295399 h 3484993"/>
                <a:gd name="connsiteX10" fmla="*/ 4660900 w 4802154"/>
                <a:gd name="connsiteY10" fmla="*/ 2305049 h 3484993"/>
                <a:gd name="connsiteX11" fmla="*/ 3975099 w 4802154"/>
                <a:gd name="connsiteY11" fmla="*/ 2406649 h 3484993"/>
                <a:gd name="connsiteX12" fmla="*/ 3467100 w 4802154"/>
                <a:gd name="connsiteY12" fmla="*/ 2082799 h 3484993"/>
                <a:gd name="connsiteX13" fmla="*/ 3257550 w 4802154"/>
                <a:gd name="connsiteY13" fmla="*/ 2470149 h 3484993"/>
                <a:gd name="connsiteX14" fmla="*/ 1765300 w 4802154"/>
                <a:gd name="connsiteY14" fmla="*/ 3403599 h 3484993"/>
                <a:gd name="connsiteX15" fmla="*/ 1047750 w 4802154"/>
                <a:gd name="connsiteY15" fmla="*/ 3016249 h 3484993"/>
                <a:gd name="connsiteX16" fmla="*/ 895350 w 4802154"/>
                <a:gd name="connsiteY16" fmla="*/ 2413000 h 3484993"/>
                <a:gd name="connsiteX17" fmla="*/ 711200 w 4802154"/>
                <a:gd name="connsiteY17" fmla="*/ 1758949 h 3484993"/>
                <a:gd name="connsiteX18" fmla="*/ 449263 w 4802154"/>
                <a:gd name="connsiteY18" fmla="*/ 1477963 h 3484993"/>
                <a:gd name="connsiteX19" fmla="*/ 0 w 4802154"/>
                <a:gd name="connsiteY19" fmla="*/ 1162050 h 3484993"/>
                <a:gd name="connsiteX20" fmla="*/ 76200 w 4802154"/>
                <a:gd name="connsiteY20" fmla="*/ 882650 h 3484993"/>
                <a:gd name="connsiteX21" fmla="*/ 382588 w 4802154"/>
                <a:gd name="connsiteY21" fmla="*/ 666751 h 3484993"/>
                <a:gd name="connsiteX0" fmla="*/ 382588 w 4821580"/>
                <a:gd name="connsiteY0" fmla="*/ 666751 h 3484993"/>
                <a:gd name="connsiteX1" fmla="*/ 763588 w 4821580"/>
                <a:gd name="connsiteY1" fmla="*/ 485775 h 3484993"/>
                <a:gd name="connsiteX2" fmla="*/ 1130300 w 4821580"/>
                <a:gd name="connsiteY2" fmla="*/ 0 h 3484993"/>
                <a:gd name="connsiteX3" fmla="*/ 1382713 w 4821580"/>
                <a:gd name="connsiteY3" fmla="*/ 52388 h 3484993"/>
                <a:gd name="connsiteX4" fmla="*/ 1873248 w 4821580"/>
                <a:gd name="connsiteY4" fmla="*/ 552449 h 3484993"/>
                <a:gd name="connsiteX5" fmla="*/ 2357438 w 4821580"/>
                <a:gd name="connsiteY5" fmla="*/ 496888 h 3484993"/>
                <a:gd name="connsiteX6" fmla="*/ 3162298 w 4821580"/>
                <a:gd name="connsiteY6" fmla="*/ 723899 h 3484993"/>
                <a:gd name="connsiteX7" fmla="*/ 3676648 w 4821580"/>
                <a:gd name="connsiteY7" fmla="*/ 927099 h 3484993"/>
                <a:gd name="connsiteX8" fmla="*/ 4021138 w 4821580"/>
                <a:gd name="connsiteY8" fmla="*/ 1236663 h 3484993"/>
                <a:gd name="connsiteX9" fmla="*/ 4648199 w 4821580"/>
                <a:gd name="connsiteY9" fmla="*/ 1295399 h 3484993"/>
                <a:gd name="connsiteX10" fmla="*/ 4660900 w 4821580"/>
                <a:gd name="connsiteY10" fmla="*/ 2305049 h 3484993"/>
                <a:gd name="connsiteX11" fmla="*/ 3975099 w 4821580"/>
                <a:gd name="connsiteY11" fmla="*/ 2406649 h 3484993"/>
                <a:gd name="connsiteX12" fmla="*/ 3467100 w 4821580"/>
                <a:gd name="connsiteY12" fmla="*/ 2082799 h 3484993"/>
                <a:gd name="connsiteX13" fmla="*/ 3257550 w 4821580"/>
                <a:gd name="connsiteY13" fmla="*/ 2470149 h 3484993"/>
                <a:gd name="connsiteX14" fmla="*/ 1765300 w 4821580"/>
                <a:gd name="connsiteY14" fmla="*/ 3403599 h 3484993"/>
                <a:gd name="connsiteX15" fmla="*/ 1047750 w 4821580"/>
                <a:gd name="connsiteY15" fmla="*/ 3016249 h 3484993"/>
                <a:gd name="connsiteX16" fmla="*/ 895350 w 4821580"/>
                <a:gd name="connsiteY16" fmla="*/ 2413000 h 3484993"/>
                <a:gd name="connsiteX17" fmla="*/ 711200 w 4821580"/>
                <a:gd name="connsiteY17" fmla="*/ 1758949 h 3484993"/>
                <a:gd name="connsiteX18" fmla="*/ 449263 w 4821580"/>
                <a:gd name="connsiteY18" fmla="*/ 1477963 h 3484993"/>
                <a:gd name="connsiteX19" fmla="*/ 0 w 4821580"/>
                <a:gd name="connsiteY19" fmla="*/ 1162050 h 3484993"/>
                <a:gd name="connsiteX20" fmla="*/ 76200 w 4821580"/>
                <a:gd name="connsiteY20" fmla="*/ 882650 h 3484993"/>
                <a:gd name="connsiteX21" fmla="*/ 382588 w 4821580"/>
                <a:gd name="connsiteY21" fmla="*/ 666751 h 3484993"/>
                <a:gd name="connsiteX0" fmla="*/ 382588 w 4755724"/>
                <a:gd name="connsiteY0" fmla="*/ 666751 h 3484993"/>
                <a:gd name="connsiteX1" fmla="*/ 763588 w 4755724"/>
                <a:gd name="connsiteY1" fmla="*/ 485775 h 3484993"/>
                <a:gd name="connsiteX2" fmla="*/ 1130300 w 4755724"/>
                <a:gd name="connsiteY2" fmla="*/ 0 h 3484993"/>
                <a:gd name="connsiteX3" fmla="*/ 1382713 w 4755724"/>
                <a:gd name="connsiteY3" fmla="*/ 52388 h 3484993"/>
                <a:gd name="connsiteX4" fmla="*/ 1873248 w 4755724"/>
                <a:gd name="connsiteY4" fmla="*/ 552449 h 3484993"/>
                <a:gd name="connsiteX5" fmla="*/ 2357438 w 4755724"/>
                <a:gd name="connsiteY5" fmla="*/ 496888 h 3484993"/>
                <a:gd name="connsiteX6" fmla="*/ 3162298 w 4755724"/>
                <a:gd name="connsiteY6" fmla="*/ 723899 h 3484993"/>
                <a:gd name="connsiteX7" fmla="*/ 3676648 w 4755724"/>
                <a:gd name="connsiteY7" fmla="*/ 927099 h 3484993"/>
                <a:gd name="connsiteX8" fmla="*/ 4021138 w 4755724"/>
                <a:gd name="connsiteY8" fmla="*/ 1236663 h 3484993"/>
                <a:gd name="connsiteX9" fmla="*/ 4648199 w 4755724"/>
                <a:gd name="connsiteY9" fmla="*/ 1295399 h 3484993"/>
                <a:gd name="connsiteX10" fmla="*/ 4660900 w 4755724"/>
                <a:gd name="connsiteY10" fmla="*/ 2305049 h 3484993"/>
                <a:gd name="connsiteX11" fmla="*/ 3975099 w 4755724"/>
                <a:gd name="connsiteY11" fmla="*/ 2406649 h 3484993"/>
                <a:gd name="connsiteX12" fmla="*/ 3467100 w 4755724"/>
                <a:gd name="connsiteY12" fmla="*/ 2082799 h 3484993"/>
                <a:gd name="connsiteX13" fmla="*/ 3257550 w 4755724"/>
                <a:gd name="connsiteY13" fmla="*/ 2470149 h 3484993"/>
                <a:gd name="connsiteX14" fmla="*/ 1765300 w 4755724"/>
                <a:gd name="connsiteY14" fmla="*/ 3403599 h 3484993"/>
                <a:gd name="connsiteX15" fmla="*/ 1047750 w 4755724"/>
                <a:gd name="connsiteY15" fmla="*/ 3016249 h 3484993"/>
                <a:gd name="connsiteX16" fmla="*/ 895350 w 4755724"/>
                <a:gd name="connsiteY16" fmla="*/ 2413000 h 3484993"/>
                <a:gd name="connsiteX17" fmla="*/ 711200 w 4755724"/>
                <a:gd name="connsiteY17" fmla="*/ 1758949 h 3484993"/>
                <a:gd name="connsiteX18" fmla="*/ 449263 w 4755724"/>
                <a:gd name="connsiteY18" fmla="*/ 1477963 h 3484993"/>
                <a:gd name="connsiteX19" fmla="*/ 0 w 4755724"/>
                <a:gd name="connsiteY19" fmla="*/ 1162050 h 3484993"/>
                <a:gd name="connsiteX20" fmla="*/ 76200 w 4755724"/>
                <a:gd name="connsiteY20" fmla="*/ 882650 h 3484993"/>
                <a:gd name="connsiteX21" fmla="*/ 382588 w 4755724"/>
                <a:gd name="connsiteY21" fmla="*/ 666751 h 3484993"/>
                <a:gd name="connsiteX0" fmla="*/ 382588 w 4747220"/>
                <a:gd name="connsiteY0" fmla="*/ 666751 h 3484993"/>
                <a:gd name="connsiteX1" fmla="*/ 763588 w 4747220"/>
                <a:gd name="connsiteY1" fmla="*/ 485775 h 3484993"/>
                <a:gd name="connsiteX2" fmla="*/ 1130300 w 4747220"/>
                <a:gd name="connsiteY2" fmla="*/ 0 h 3484993"/>
                <a:gd name="connsiteX3" fmla="*/ 1382713 w 4747220"/>
                <a:gd name="connsiteY3" fmla="*/ 52388 h 3484993"/>
                <a:gd name="connsiteX4" fmla="*/ 1873248 w 4747220"/>
                <a:gd name="connsiteY4" fmla="*/ 552449 h 3484993"/>
                <a:gd name="connsiteX5" fmla="*/ 2357438 w 4747220"/>
                <a:gd name="connsiteY5" fmla="*/ 496888 h 3484993"/>
                <a:gd name="connsiteX6" fmla="*/ 3162298 w 4747220"/>
                <a:gd name="connsiteY6" fmla="*/ 723899 h 3484993"/>
                <a:gd name="connsiteX7" fmla="*/ 3676648 w 4747220"/>
                <a:gd name="connsiteY7" fmla="*/ 927099 h 3484993"/>
                <a:gd name="connsiteX8" fmla="*/ 4021138 w 4747220"/>
                <a:gd name="connsiteY8" fmla="*/ 1236663 h 3484993"/>
                <a:gd name="connsiteX9" fmla="*/ 4635499 w 4747220"/>
                <a:gd name="connsiteY9" fmla="*/ 1403349 h 3484993"/>
                <a:gd name="connsiteX10" fmla="*/ 4660900 w 4747220"/>
                <a:gd name="connsiteY10" fmla="*/ 2305049 h 3484993"/>
                <a:gd name="connsiteX11" fmla="*/ 3975099 w 4747220"/>
                <a:gd name="connsiteY11" fmla="*/ 2406649 h 3484993"/>
                <a:gd name="connsiteX12" fmla="*/ 3467100 w 4747220"/>
                <a:gd name="connsiteY12" fmla="*/ 2082799 h 3484993"/>
                <a:gd name="connsiteX13" fmla="*/ 3257550 w 4747220"/>
                <a:gd name="connsiteY13" fmla="*/ 2470149 h 3484993"/>
                <a:gd name="connsiteX14" fmla="*/ 1765300 w 4747220"/>
                <a:gd name="connsiteY14" fmla="*/ 3403599 h 3484993"/>
                <a:gd name="connsiteX15" fmla="*/ 1047750 w 4747220"/>
                <a:gd name="connsiteY15" fmla="*/ 3016249 h 3484993"/>
                <a:gd name="connsiteX16" fmla="*/ 895350 w 4747220"/>
                <a:gd name="connsiteY16" fmla="*/ 2413000 h 3484993"/>
                <a:gd name="connsiteX17" fmla="*/ 711200 w 4747220"/>
                <a:gd name="connsiteY17" fmla="*/ 1758949 h 3484993"/>
                <a:gd name="connsiteX18" fmla="*/ 449263 w 4747220"/>
                <a:gd name="connsiteY18" fmla="*/ 1477963 h 3484993"/>
                <a:gd name="connsiteX19" fmla="*/ 0 w 4747220"/>
                <a:gd name="connsiteY19" fmla="*/ 1162050 h 3484993"/>
                <a:gd name="connsiteX20" fmla="*/ 76200 w 4747220"/>
                <a:gd name="connsiteY20" fmla="*/ 882650 h 3484993"/>
                <a:gd name="connsiteX21" fmla="*/ 382588 w 4747220"/>
                <a:gd name="connsiteY21" fmla="*/ 666751 h 3484993"/>
                <a:gd name="connsiteX0" fmla="*/ 382588 w 4747220"/>
                <a:gd name="connsiteY0" fmla="*/ 666751 h 3484993"/>
                <a:gd name="connsiteX1" fmla="*/ 763588 w 4747220"/>
                <a:gd name="connsiteY1" fmla="*/ 485775 h 3484993"/>
                <a:gd name="connsiteX2" fmla="*/ 1130300 w 4747220"/>
                <a:gd name="connsiteY2" fmla="*/ 0 h 3484993"/>
                <a:gd name="connsiteX3" fmla="*/ 1382713 w 4747220"/>
                <a:gd name="connsiteY3" fmla="*/ 52388 h 3484993"/>
                <a:gd name="connsiteX4" fmla="*/ 1873248 w 4747220"/>
                <a:gd name="connsiteY4" fmla="*/ 552449 h 3484993"/>
                <a:gd name="connsiteX5" fmla="*/ 2357438 w 4747220"/>
                <a:gd name="connsiteY5" fmla="*/ 496888 h 3484993"/>
                <a:gd name="connsiteX6" fmla="*/ 3162298 w 4747220"/>
                <a:gd name="connsiteY6" fmla="*/ 723899 h 3484993"/>
                <a:gd name="connsiteX7" fmla="*/ 3676648 w 4747220"/>
                <a:gd name="connsiteY7" fmla="*/ 927099 h 3484993"/>
                <a:gd name="connsiteX8" fmla="*/ 4021138 w 4747220"/>
                <a:gd name="connsiteY8" fmla="*/ 1236663 h 3484993"/>
                <a:gd name="connsiteX9" fmla="*/ 4635499 w 4747220"/>
                <a:gd name="connsiteY9" fmla="*/ 1403349 h 3484993"/>
                <a:gd name="connsiteX10" fmla="*/ 4660900 w 4747220"/>
                <a:gd name="connsiteY10" fmla="*/ 2305049 h 3484993"/>
                <a:gd name="connsiteX11" fmla="*/ 3975099 w 4747220"/>
                <a:gd name="connsiteY11" fmla="*/ 2406649 h 3484993"/>
                <a:gd name="connsiteX12" fmla="*/ 3467100 w 4747220"/>
                <a:gd name="connsiteY12" fmla="*/ 2082799 h 3484993"/>
                <a:gd name="connsiteX13" fmla="*/ 3257550 w 4747220"/>
                <a:gd name="connsiteY13" fmla="*/ 2470149 h 3484993"/>
                <a:gd name="connsiteX14" fmla="*/ 1765300 w 4747220"/>
                <a:gd name="connsiteY14" fmla="*/ 3403599 h 3484993"/>
                <a:gd name="connsiteX15" fmla="*/ 1047750 w 4747220"/>
                <a:gd name="connsiteY15" fmla="*/ 3016249 h 3484993"/>
                <a:gd name="connsiteX16" fmla="*/ 895350 w 4747220"/>
                <a:gd name="connsiteY16" fmla="*/ 2413000 h 3484993"/>
                <a:gd name="connsiteX17" fmla="*/ 711200 w 4747220"/>
                <a:gd name="connsiteY17" fmla="*/ 1758949 h 3484993"/>
                <a:gd name="connsiteX18" fmla="*/ 449263 w 4747220"/>
                <a:gd name="connsiteY18" fmla="*/ 1477963 h 3484993"/>
                <a:gd name="connsiteX19" fmla="*/ 0 w 4747220"/>
                <a:gd name="connsiteY19" fmla="*/ 1162050 h 3484993"/>
                <a:gd name="connsiteX20" fmla="*/ 76200 w 4747220"/>
                <a:gd name="connsiteY20" fmla="*/ 882650 h 3484993"/>
                <a:gd name="connsiteX21" fmla="*/ 382588 w 4747220"/>
                <a:gd name="connsiteY21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82713 w 4721279"/>
                <a:gd name="connsiteY3" fmla="*/ 52388 h 3484993"/>
                <a:gd name="connsiteX4" fmla="*/ 1873248 w 4721279"/>
                <a:gd name="connsiteY4" fmla="*/ 552449 h 3484993"/>
                <a:gd name="connsiteX5" fmla="*/ 2357438 w 4721279"/>
                <a:gd name="connsiteY5" fmla="*/ 496888 h 3484993"/>
                <a:gd name="connsiteX6" fmla="*/ 3162298 w 4721279"/>
                <a:gd name="connsiteY6" fmla="*/ 723899 h 3484993"/>
                <a:gd name="connsiteX7" fmla="*/ 3676648 w 4721279"/>
                <a:gd name="connsiteY7" fmla="*/ 927099 h 3484993"/>
                <a:gd name="connsiteX8" fmla="*/ 4021138 w 4721279"/>
                <a:gd name="connsiteY8" fmla="*/ 1236663 h 3484993"/>
                <a:gd name="connsiteX9" fmla="*/ 4635499 w 4721279"/>
                <a:gd name="connsiteY9" fmla="*/ 1403349 h 3484993"/>
                <a:gd name="connsiteX10" fmla="*/ 4660900 w 4721279"/>
                <a:gd name="connsiteY10" fmla="*/ 2305049 h 3484993"/>
                <a:gd name="connsiteX11" fmla="*/ 3975099 w 4721279"/>
                <a:gd name="connsiteY11" fmla="*/ 2406649 h 3484993"/>
                <a:gd name="connsiteX12" fmla="*/ 3467100 w 4721279"/>
                <a:gd name="connsiteY12" fmla="*/ 2082799 h 3484993"/>
                <a:gd name="connsiteX13" fmla="*/ 3257550 w 4721279"/>
                <a:gd name="connsiteY13" fmla="*/ 2470149 h 3484993"/>
                <a:gd name="connsiteX14" fmla="*/ 1765300 w 4721279"/>
                <a:gd name="connsiteY14" fmla="*/ 3403599 h 3484993"/>
                <a:gd name="connsiteX15" fmla="*/ 1047750 w 4721279"/>
                <a:gd name="connsiteY15" fmla="*/ 3016249 h 3484993"/>
                <a:gd name="connsiteX16" fmla="*/ 895350 w 4721279"/>
                <a:gd name="connsiteY16" fmla="*/ 2413000 h 3484993"/>
                <a:gd name="connsiteX17" fmla="*/ 711200 w 4721279"/>
                <a:gd name="connsiteY17" fmla="*/ 1758949 h 3484993"/>
                <a:gd name="connsiteX18" fmla="*/ 449263 w 4721279"/>
                <a:gd name="connsiteY18" fmla="*/ 1477963 h 3484993"/>
                <a:gd name="connsiteX19" fmla="*/ 0 w 4721279"/>
                <a:gd name="connsiteY19" fmla="*/ 1162050 h 3484993"/>
                <a:gd name="connsiteX20" fmla="*/ 76200 w 4721279"/>
                <a:gd name="connsiteY20" fmla="*/ 882650 h 3484993"/>
                <a:gd name="connsiteX21" fmla="*/ 382588 w 4721279"/>
                <a:gd name="connsiteY21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82713 w 4721279"/>
                <a:gd name="connsiteY3" fmla="*/ 52388 h 3484993"/>
                <a:gd name="connsiteX4" fmla="*/ 1873248 w 4721279"/>
                <a:gd name="connsiteY4" fmla="*/ 552449 h 3484993"/>
                <a:gd name="connsiteX5" fmla="*/ 2357438 w 4721279"/>
                <a:gd name="connsiteY5" fmla="*/ 496888 h 3484993"/>
                <a:gd name="connsiteX6" fmla="*/ 3162298 w 4721279"/>
                <a:gd name="connsiteY6" fmla="*/ 723899 h 3484993"/>
                <a:gd name="connsiteX7" fmla="*/ 3676648 w 4721279"/>
                <a:gd name="connsiteY7" fmla="*/ 927099 h 3484993"/>
                <a:gd name="connsiteX8" fmla="*/ 4021138 w 4721279"/>
                <a:gd name="connsiteY8" fmla="*/ 1236663 h 3484993"/>
                <a:gd name="connsiteX9" fmla="*/ 4635499 w 4721279"/>
                <a:gd name="connsiteY9" fmla="*/ 1403349 h 3484993"/>
                <a:gd name="connsiteX10" fmla="*/ 4660900 w 4721279"/>
                <a:gd name="connsiteY10" fmla="*/ 2305049 h 3484993"/>
                <a:gd name="connsiteX11" fmla="*/ 3975099 w 4721279"/>
                <a:gd name="connsiteY11" fmla="*/ 2406649 h 3484993"/>
                <a:gd name="connsiteX12" fmla="*/ 3467100 w 4721279"/>
                <a:gd name="connsiteY12" fmla="*/ 2082799 h 3484993"/>
                <a:gd name="connsiteX13" fmla="*/ 3257550 w 4721279"/>
                <a:gd name="connsiteY13" fmla="*/ 2470149 h 3484993"/>
                <a:gd name="connsiteX14" fmla="*/ 1765300 w 4721279"/>
                <a:gd name="connsiteY14" fmla="*/ 3403599 h 3484993"/>
                <a:gd name="connsiteX15" fmla="*/ 1047750 w 4721279"/>
                <a:gd name="connsiteY15" fmla="*/ 3016249 h 3484993"/>
                <a:gd name="connsiteX16" fmla="*/ 895350 w 4721279"/>
                <a:gd name="connsiteY16" fmla="*/ 2413000 h 3484993"/>
                <a:gd name="connsiteX17" fmla="*/ 711200 w 4721279"/>
                <a:gd name="connsiteY17" fmla="*/ 1758949 h 3484993"/>
                <a:gd name="connsiteX18" fmla="*/ 449263 w 4721279"/>
                <a:gd name="connsiteY18" fmla="*/ 1477963 h 3484993"/>
                <a:gd name="connsiteX19" fmla="*/ 0 w 4721279"/>
                <a:gd name="connsiteY19" fmla="*/ 1162050 h 3484993"/>
                <a:gd name="connsiteX20" fmla="*/ 76200 w 4721279"/>
                <a:gd name="connsiteY20" fmla="*/ 882650 h 3484993"/>
                <a:gd name="connsiteX21" fmla="*/ 382588 w 4721279"/>
                <a:gd name="connsiteY21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82713 w 4721279"/>
                <a:gd name="connsiteY3" fmla="*/ 52388 h 3484993"/>
                <a:gd name="connsiteX4" fmla="*/ 1873248 w 4721279"/>
                <a:gd name="connsiteY4" fmla="*/ 552449 h 3484993"/>
                <a:gd name="connsiteX5" fmla="*/ 2357438 w 4721279"/>
                <a:gd name="connsiteY5" fmla="*/ 496888 h 3484993"/>
                <a:gd name="connsiteX6" fmla="*/ 2698749 w 4721279"/>
                <a:gd name="connsiteY6" fmla="*/ 612774 h 3484993"/>
                <a:gd name="connsiteX7" fmla="*/ 3162298 w 4721279"/>
                <a:gd name="connsiteY7" fmla="*/ 723899 h 3484993"/>
                <a:gd name="connsiteX8" fmla="*/ 3676648 w 4721279"/>
                <a:gd name="connsiteY8" fmla="*/ 927099 h 3484993"/>
                <a:gd name="connsiteX9" fmla="*/ 4021138 w 4721279"/>
                <a:gd name="connsiteY9" fmla="*/ 1236663 h 3484993"/>
                <a:gd name="connsiteX10" fmla="*/ 4635499 w 4721279"/>
                <a:gd name="connsiteY10" fmla="*/ 1403349 h 3484993"/>
                <a:gd name="connsiteX11" fmla="*/ 4660900 w 4721279"/>
                <a:gd name="connsiteY11" fmla="*/ 2305049 h 3484993"/>
                <a:gd name="connsiteX12" fmla="*/ 3975099 w 4721279"/>
                <a:gd name="connsiteY12" fmla="*/ 2406649 h 3484993"/>
                <a:gd name="connsiteX13" fmla="*/ 3467100 w 4721279"/>
                <a:gd name="connsiteY13" fmla="*/ 2082799 h 3484993"/>
                <a:gd name="connsiteX14" fmla="*/ 3257550 w 4721279"/>
                <a:gd name="connsiteY14" fmla="*/ 2470149 h 3484993"/>
                <a:gd name="connsiteX15" fmla="*/ 1765300 w 4721279"/>
                <a:gd name="connsiteY15" fmla="*/ 3403599 h 3484993"/>
                <a:gd name="connsiteX16" fmla="*/ 1047750 w 4721279"/>
                <a:gd name="connsiteY16" fmla="*/ 3016249 h 3484993"/>
                <a:gd name="connsiteX17" fmla="*/ 895350 w 4721279"/>
                <a:gd name="connsiteY17" fmla="*/ 2413000 h 3484993"/>
                <a:gd name="connsiteX18" fmla="*/ 711200 w 4721279"/>
                <a:gd name="connsiteY18" fmla="*/ 1758949 h 3484993"/>
                <a:gd name="connsiteX19" fmla="*/ 449263 w 4721279"/>
                <a:gd name="connsiteY19" fmla="*/ 1477963 h 3484993"/>
                <a:gd name="connsiteX20" fmla="*/ 0 w 4721279"/>
                <a:gd name="connsiteY20" fmla="*/ 1162050 h 3484993"/>
                <a:gd name="connsiteX21" fmla="*/ 76200 w 4721279"/>
                <a:gd name="connsiteY21" fmla="*/ 882650 h 3484993"/>
                <a:gd name="connsiteX22" fmla="*/ 382588 w 4721279"/>
                <a:gd name="connsiteY22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82713 w 4721279"/>
                <a:gd name="connsiteY3" fmla="*/ 52388 h 3484993"/>
                <a:gd name="connsiteX4" fmla="*/ 1873248 w 4721279"/>
                <a:gd name="connsiteY4" fmla="*/ 552449 h 3484993"/>
                <a:gd name="connsiteX5" fmla="*/ 2357438 w 4721279"/>
                <a:gd name="connsiteY5" fmla="*/ 496888 h 3484993"/>
                <a:gd name="connsiteX6" fmla="*/ 2698749 w 4721279"/>
                <a:gd name="connsiteY6" fmla="*/ 612774 h 3484993"/>
                <a:gd name="connsiteX7" fmla="*/ 2987674 w 4721279"/>
                <a:gd name="connsiteY7" fmla="*/ 647699 h 3484993"/>
                <a:gd name="connsiteX8" fmla="*/ 3162298 w 4721279"/>
                <a:gd name="connsiteY8" fmla="*/ 723899 h 3484993"/>
                <a:gd name="connsiteX9" fmla="*/ 3676648 w 4721279"/>
                <a:gd name="connsiteY9" fmla="*/ 927099 h 3484993"/>
                <a:gd name="connsiteX10" fmla="*/ 4021138 w 4721279"/>
                <a:gd name="connsiteY10" fmla="*/ 1236663 h 3484993"/>
                <a:gd name="connsiteX11" fmla="*/ 4635499 w 4721279"/>
                <a:gd name="connsiteY11" fmla="*/ 1403349 h 3484993"/>
                <a:gd name="connsiteX12" fmla="*/ 4660900 w 4721279"/>
                <a:gd name="connsiteY12" fmla="*/ 2305049 h 3484993"/>
                <a:gd name="connsiteX13" fmla="*/ 3975099 w 4721279"/>
                <a:gd name="connsiteY13" fmla="*/ 2406649 h 3484993"/>
                <a:gd name="connsiteX14" fmla="*/ 3467100 w 4721279"/>
                <a:gd name="connsiteY14" fmla="*/ 2082799 h 3484993"/>
                <a:gd name="connsiteX15" fmla="*/ 3257550 w 4721279"/>
                <a:gd name="connsiteY15" fmla="*/ 2470149 h 3484993"/>
                <a:gd name="connsiteX16" fmla="*/ 1765300 w 4721279"/>
                <a:gd name="connsiteY16" fmla="*/ 3403599 h 3484993"/>
                <a:gd name="connsiteX17" fmla="*/ 1047750 w 4721279"/>
                <a:gd name="connsiteY17" fmla="*/ 3016249 h 3484993"/>
                <a:gd name="connsiteX18" fmla="*/ 895350 w 4721279"/>
                <a:gd name="connsiteY18" fmla="*/ 2413000 h 3484993"/>
                <a:gd name="connsiteX19" fmla="*/ 711200 w 4721279"/>
                <a:gd name="connsiteY19" fmla="*/ 1758949 h 3484993"/>
                <a:gd name="connsiteX20" fmla="*/ 449263 w 4721279"/>
                <a:gd name="connsiteY20" fmla="*/ 1477963 h 3484993"/>
                <a:gd name="connsiteX21" fmla="*/ 0 w 4721279"/>
                <a:gd name="connsiteY21" fmla="*/ 1162050 h 3484993"/>
                <a:gd name="connsiteX22" fmla="*/ 76200 w 4721279"/>
                <a:gd name="connsiteY22" fmla="*/ 882650 h 3484993"/>
                <a:gd name="connsiteX23" fmla="*/ 382588 w 4721279"/>
                <a:gd name="connsiteY23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82713 w 4721279"/>
                <a:gd name="connsiteY3" fmla="*/ 52388 h 3484993"/>
                <a:gd name="connsiteX4" fmla="*/ 1873248 w 4721279"/>
                <a:gd name="connsiteY4" fmla="*/ 552449 h 3484993"/>
                <a:gd name="connsiteX5" fmla="*/ 2281238 w 4721279"/>
                <a:gd name="connsiteY5" fmla="*/ 500063 h 3484993"/>
                <a:gd name="connsiteX6" fmla="*/ 2698749 w 4721279"/>
                <a:gd name="connsiteY6" fmla="*/ 612774 h 3484993"/>
                <a:gd name="connsiteX7" fmla="*/ 2987674 w 4721279"/>
                <a:gd name="connsiteY7" fmla="*/ 647699 h 3484993"/>
                <a:gd name="connsiteX8" fmla="*/ 3162298 w 4721279"/>
                <a:gd name="connsiteY8" fmla="*/ 723899 h 3484993"/>
                <a:gd name="connsiteX9" fmla="*/ 3676648 w 4721279"/>
                <a:gd name="connsiteY9" fmla="*/ 927099 h 3484993"/>
                <a:gd name="connsiteX10" fmla="*/ 4021138 w 4721279"/>
                <a:gd name="connsiteY10" fmla="*/ 1236663 h 3484993"/>
                <a:gd name="connsiteX11" fmla="*/ 4635499 w 4721279"/>
                <a:gd name="connsiteY11" fmla="*/ 1403349 h 3484993"/>
                <a:gd name="connsiteX12" fmla="*/ 4660900 w 4721279"/>
                <a:gd name="connsiteY12" fmla="*/ 2305049 h 3484993"/>
                <a:gd name="connsiteX13" fmla="*/ 3975099 w 4721279"/>
                <a:gd name="connsiteY13" fmla="*/ 2406649 h 3484993"/>
                <a:gd name="connsiteX14" fmla="*/ 3467100 w 4721279"/>
                <a:gd name="connsiteY14" fmla="*/ 2082799 h 3484993"/>
                <a:gd name="connsiteX15" fmla="*/ 3257550 w 4721279"/>
                <a:gd name="connsiteY15" fmla="*/ 2470149 h 3484993"/>
                <a:gd name="connsiteX16" fmla="*/ 1765300 w 4721279"/>
                <a:gd name="connsiteY16" fmla="*/ 3403599 h 3484993"/>
                <a:gd name="connsiteX17" fmla="*/ 1047750 w 4721279"/>
                <a:gd name="connsiteY17" fmla="*/ 3016249 h 3484993"/>
                <a:gd name="connsiteX18" fmla="*/ 895350 w 4721279"/>
                <a:gd name="connsiteY18" fmla="*/ 2413000 h 3484993"/>
                <a:gd name="connsiteX19" fmla="*/ 711200 w 4721279"/>
                <a:gd name="connsiteY19" fmla="*/ 1758949 h 3484993"/>
                <a:gd name="connsiteX20" fmla="*/ 449263 w 4721279"/>
                <a:gd name="connsiteY20" fmla="*/ 1477963 h 3484993"/>
                <a:gd name="connsiteX21" fmla="*/ 0 w 4721279"/>
                <a:gd name="connsiteY21" fmla="*/ 1162050 h 3484993"/>
                <a:gd name="connsiteX22" fmla="*/ 76200 w 4721279"/>
                <a:gd name="connsiteY22" fmla="*/ 882650 h 3484993"/>
                <a:gd name="connsiteX23" fmla="*/ 382588 w 4721279"/>
                <a:gd name="connsiteY23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82713 w 4721279"/>
                <a:gd name="connsiteY3" fmla="*/ 52388 h 3484993"/>
                <a:gd name="connsiteX4" fmla="*/ 1873248 w 4721279"/>
                <a:gd name="connsiteY4" fmla="*/ 552449 h 3484993"/>
                <a:gd name="connsiteX5" fmla="*/ 2281238 w 4721279"/>
                <a:gd name="connsiteY5" fmla="*/ 500063 h 3484993"/>
                <a:gd name="connsiteX6" fmla="*/ 2698749 w 4721279"/>
                <a:gd name="connsiteY6" fmla="*/ 612774 h 3484993"/>
                <a:gd name="connsiteX7" fmla="*/ 2987674 w 4721279"/>
                <a:gd name="connsiteY7" fmla="*/ 647699 h 3484993"/>
                <a:gd name="connsiteX8" fmla="*/ 3162298 w 4721279"/>
                <a:gd name="connsiteY8" fmla="*/ 723899 h 3484993"/>
                <a:gd name="connsiteX9" fmla="*/ 3676648 w 4721279"/>
                <a:gd name="connsiteY9" fmla="*/ 927099 h 3484993"/>
                <a:gd name="connsiteX10" fmla="*/ 4021138 w 4721279"/>
                <a:gd name="connsiteY10" fmla="*/ 1236663 h 3484993"/>
                <a:gd name="connsiteX11" fmla="*/ 4635499 w 4721279"/>
                <a:gd name="connsiteY11" fmla="*/ 1403349 h 3484993"/>
                <a:gd name="connsiteX12" fmla="*/ 4660900 w 4721279"/>
                <a:gd name="connsiteY12" fmla="*/ 2305049 h 3484993"/>
                <a:gd name="connsiteX13" fmla="*/ 3975099 w 4721279"/>
                <a:gd name="connsiteY13" fmla="*/ 2406649 h 3484993"/>
                <a:gd name="connsiteX14" fmla="*/ 3467100 w 4721279"/>
                <a:gd name="connsiteY14" fmla="*/ 2082799 h 3484993"/>
                <a:gd name="connsiteX15" fmla="*/ 3257550 w 4721279"/>
                <a:gd name="connsiteY15" fmla="*/ 2470149 h 3484993"/>
                <a:gd name="connsiteX16" fmla="*/ 1765300 w 4721279"/>
                <a:gd name="connsiteY16" fmla="*/ 3403599 h 3484993"/>
                <a:gd name="connsiteX17" fmla="*/ 1047750 w 4721279"/>
                <a:gd name="connsiteY17" fmla="*/ 3016249 h 3484993"/>
                <a:gd name="connsiteX18" fmla="*/ 895350 w 4721279"/>
                <a:gd name="connsiteY18" fmla="*/ 2413000 h 3484993"/>
                <a:gd name="connsiteX19" fmla="*/ 711200 w 4721279"/>
                <a:gd name="connsiteY19" fmla="*/ 1758949 h 3484993"/>
                <a:gd name="connsiteX20" fmla="*/ 449263 w 4721279"/>
                <a:gd name="connsiteY20" fmla="*/ 1477963 h 3484993"/>
                <a:gd name="connsiteX21" fmla="*/ 0 w 4721279"/>
                <a:gd name="connsiteY21" fmla="*/ 1162050 h 3484993"/>
                <a:gd name="connsiteX22" fmla="*/ 76200 w 4721279"/>
                <a:gd name="connsiteY22" fmla="*/ 882650 h 3484993"/>
                <a:gd name="connsiteX23" fmla="*/ 382588 w 4721279"/>
                <a:gd name="connsiteY23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82713 w 4721279"/>
                <a:gd name="connsiteY3" fmla="*/ 52388 h 3484993"/>
                <a:gd name="connsiteX4" fmla="*/ 1879598 w 4721279"/>
                <a:gd name="connsiteY4" fmla="*/ 527049 h 3484993"/>
                <a:gd name="connsiteX5" fmla="*/ 2281238 w 4721279"/>
                <a:gd name="connsiteY5" fmla="*/ 500063 h 3484993"/>
                <a:gd name="connsiteX6" fmla="*/ 2698749 w 4721279"/>
                <a:gd name="connsiteY6" fmla="*/ 612774 h 3484993"/>
                <a:gd name="connsiteX7" fmla="*/ 2987674 w 4721279"/>
                <a:gd name="connsiteY7" fmla="*/ 647699 h 3484993"/>
                <a:gd name="connsiteX8" fmla="*/ 3162298 w 4721279"/>
                <a:gd name="connsiteY8" fmla="*/ 723899 h 3484993"/>
                <a:gd name="connsiteX9" fmla="*/ 3676648 w 4721279"/>
                <a:gd name="connsiteY9" fmla="*/ 927099 h 3484993"/>
                <a:gd name="connsiteX10" fmla="*/ 4021138 w 4721279"/>
                <a:gd name="connsiteY10" fmla="*/ 1236663 h 3484993"/>
                <a:gd name="connsiteX11" fmla="*/ 4635499 w 4721279"/>
                <a:gd name="connsiteY11" fmla="*/ 1403349 h 3484993"/>
                <a:gd name="connsiteX12" fmla="*/ 4660900 w 4721279"/>
                <a:gd name="connsiteY12" fmla="*/ 2305049 h 3484993"/>
                <a:gd name="connsiteX13" fmla="*/ 3975099 w 4721279"/>
                <a:gd name="connsiteY13" fmla="*/ 2406649 h 3484993"/>
                <a:gd name="connsiteX14" fmla="*/ 3467100 w 4721279"/>
                <a:gd name="connsiteY14" fmla="*/ 2082799 h 3484993"/>
                <a:gd name="connsiteX15" fmla="*/ 3257550 w 4721279"/>
                <a:gd name="connsiteY15" fmla="*/ 2470149 h 3484993"/>
                <a:gd name="connsiteX16" fmla="*/ 1765300 w 4721279"/>
                <a:gd name="connsiteY16" fmla="*/ 3403599 h 3484993"/>
                <a:gd name="connsiteX17" fmla="*/ 1047750 w 4721279"/>
                <a:gd name="connsiteY17" fmla="*/ 3016249 h 3484993"/>
                <a:gd name="connsiteX18" fmla="*/ 895350 w 4721279"/>
                <a:gd name="connsiteY18" fmla="*/ 2413000 h 3484993"/>
                <a:gd name="connsiteX19" fmla="*/ 711200 w 4721279"/>
                <a:gd name="connsiteY19" fmla="*/ 1758949 h 3484993"/>
                <a:gd name="connsiteX20" fmla="*/ 449263 w 4721279"/>
                <a:gd name="connsiteY20" fmla="*/ 1477963 h 3484993"/>
                <a:gd name="connsiteX21" fmla="*/ 0 w 4721279"/>
                <a:gd name="connsiteY21" fmla="*/ 1162050 h 3484993"/>
                <a:gd name="connsiteX22" fmla="*/ 76200 w 4721279"/>
                <a:gd name="connsiteY22" fmla="*/ 882650 h 3484993"/>
                <a:gd name="connsiteX23" fmla="*/ 382588 w 4721279"/>
                <a:gd name="connsiteY23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82713 w 4721279"/>
                <a:gd name="connsiteY3" fmla="*/ 52388 h 3484993"/>
                <a:gd name="connsiteX4" fmla="*/ 1562099 w 4721279"/>
                <a:gd name="connsiteY4" fmla="*/ 438149 h 3484993"/>
                <a:gd name="connsiteX5" fmla="*/ 1879598 w 4721279"/>
                <a:gd name="connsiteY5" fmla="*/ 527049 h 3484993"/>
                <a:gd name="connsiteX6" fmla="*/ 2281238 w 4721279"/>
                <a:gd name="connsiteY6" fmla="*/ 500063 h 3484993"/>
                <a:gd name="connsiteX7" fmla="*/ 2698749 w 4721279"/>
                <a:gd name="connsiteY7" fmla="*/ 612774 h 3484993"/>
                <a:gd name="connsiteX8" fmla="*/ 2987674 w 4721279"/>
                <a:gd name="connsiteY8" fmla="*/ 647699 h 3484993"/>
                <a:gd name="connsiteX9" fmla="*/ 3162298 w 4721279"/>
                <a:gd name="connsiteY9" fmla="*/ 723899 h 3484993"/>
                <a:gd name="connsiteX10" fmla="*/ 3676648 w 4721279"/>
                <a:gd name="connsiteY10" fmla="*/ 927099 h 3484993"/>
                <a:gd name="connsiteX11" fmla="*/ 4021138 w 4721279"/>
                <a:gd name="connsiteY11" fmla="*/ 1236663 h 3484993"/>
                <a:gd name="connsiteX12" fmla="*/ 4635499 w 4721279"/>
                <a:gd name="connsiteY12" fmla="*/ 1403349 h 3484993"/>
                <a:gd name="connsiteX13" fmla="*/ 4660900 w 4721279"/>
                <a:gd name="connsiteY13" fmla="*/ 2305049 h 3484993"/>
                <a:gd name="connsiteX14" fmla="*/ 3975099 w 4721279"/>
                <a:gd name="connsiteY14" fmla="*/ 2406649 h 3484993"/>
                <a:gd name="connsiteX15" fmla="*/ 3467100 w 4721279"/>
                <a:gd name="connsiteY15" fmla="*/ 2082799 h 3484993"/>
                <a:gd name="connsiteX16" fmla="*/ 3257550 w 4721279"/>
                <a:gd name="connsiteY16" fmla="*/ 2470149 h 3484993"/>
                <a:gd name="connsiteX17" fmla="*/ 1765300 w 4721279"/>
                <a:gd name="connsiteY17" fmla="*/ 3403599 h 3484993"/>
                <a:gd name="connsiteX18" fmla="*/ 1047750 w 4721279"/>
                <a:gd name="connsiteY18" fmla="*/ 3016249 h 3484993"/>
                <a:gd name="connsiteX19" fmla="*/ 895350 w 4721279"/>
                <a:gd name="connsiteY19" fmla="*/ 2413000 h 3484993"/>
                <a:gd name="connsiteX20" fmla="*/ 711200 w 4721279"/>
                <a:gd name="connsiteY20" fmla="*/ 1758949 h 3484993"/>
                <a:gd name="connsiteX21" fmla="*/ 449263 w 4721279"/>
                <a:gd name="connsiteY21" fmla="*/ 1477963 h 3484993"/>
                <a:gd name="connsiteX22" fmla="*/ 0 w 4721279"/>
                <a:gd name="connsiteY22" fmla="*/ 1162050 h 3484993"/>
                <a:gd name="connsiteX23" fmla="*/ 76200 w 4721279"/>
                <a:gd name="connsiteY23" fmla="*/ 882650 h 3484993"/>
                <a:gd name="connsiteX24" fmla="*/ 382588 w 4721279"/>
                <a:gd name="connsiteY24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03338 w 4721279"/>
                <a:gd name="connsiteY3" fmla="*/ 84138 h 3484993"/>
                <a:gd name="connsiteX4" fmla="*/ 1562099 w 4721279"/>
                <a:gd name="connsiteY4" fmla="*/ 438149 h 3484993"/>
                <a:gd name="connsiteX5" fmla="*/ 1879598 w 4721279"/>
                <a:gd name="connsiteY5" fmla="*/ 527049 h 3484993"/>
                <a:gd name="connsiteX6" fmla="*/ 2281238 w 4721279"/>
                <a:gd name="connsiteY6" fmla="*/ 500063 h 3484993"/>
                <a:gd name="connsiteX7" fmla="*/ 2698749 w 4721279"/>
                <a:gd name="connsiteY7" fmla="*/ 612774 h 3484993"/>
                <a:gd name="connsiteX8" fmla="*/ 2987674 w 4721279"/>
                <a:gd name="connsiteY8" fmla="*/ 647699 h 3484993"/>
                <a:gd name="connsiteX9" fmla="*/ 3162298 w 4721279"/>
                <a:gd name="connsiteY9" fmla="*/ 723899 h 3484993"/>
                <a:gd name="connsiteX10" fmla="*/ 3676648 w 4721279"/>
                <a:gd name="connsiteY10" fmla="*/ 927099 h 3484993"/>
                <a:gd name="connsiteX11" fmla="*/ 4021138 w 4721279"/>
                <a:gd name="connsiteY11" fmla="*/ 1236663 h 3484993"/>
                <a:gd name="connsiteX12" fmla="*/ 4635499 w 4721279"/>
                <a:gd name="connsiteY12" fmla="*/ 1403349 h 3484993"/>
                <a:gd name="connsiteX13" fmla="*/ 4660900 w 4721279"/>
                <a:gd name="connsiteY13" fmla="*/ 2305049 h 3484993"/>
                <a:gd name="connsiteX14" fmla="*/ 3975099 w 4721279"/>
                <a:gd name="connsiteY14" fmla="*/ 2406649 h 3484993"/>
                <a:gd name="connsiteX15" fmla="*/ 3467100 w 4721279"/>
                <a:gd name="connsiteY15" fmla="*/ 2082799 h 3484993"/>
                <a:gd name="connsiteX16" fmla="*/ 3257550 w 4721279"/>
                <a:gd name="connsiteY16" fmla="*/ 2470149 h 3484993"/>
                <a:gd name="connsiteX17" fmla="*/ 1765300 w 4721279"/>
                <a:gd name="connsiteY17" fmla="*/ 3403599 h 3484993"/>
                <a:gd name="connsiteX18" fmla="*/ 1047750 w 4721279"/>
                <a:gd name="connsiteY18" fmla="*/ 3016249 h 3484993"/>
                <a:gd name="connsiteX19" fmla="*/ 895350 w 4721279"/>
                <a:gd name="connsiteY19" fmla="*/ 2413000 h 3484993"/>
                <a:gd name="connsiteX20" fmla="*/ 711200 w 4721279"/>
                <a:gd name="connsiteY20" fmla="*/ 1758949 h 3484993"/>
                <a:gd name="connsiteX21" fmla="*/ 449263 w 4721279"/>
                <a:gd name="connsiteY21" fmla="*/ 1477963 h 3484993"/>
                <a:gd name="connsiteX22" fmla="*/ 0 w 4721279"/>
                <a:gd name="connsiteY22" fmla="*/ 1162050 h 3484993"/>
                <a:gd name="connsiteX23" fmla="*/ 76200 w 4721279"/>
                <a:gd name="connsiteY23" fmla="*/ 882650 h 3484993"/>
                <a:gd name="connsiteX24" fmla="*/ 382588 w 4721279"/>
                <a:gd name="connsiteY24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03338 w 4721279"/>
                <a:gd name="connsiteY3" fmla="*/ 84138 h 3484993"/>
                <a:gd name="connsiteX4" fmla="*/ 1562099 w 4721279"/>
                <a:gd name="connsiteY4" fmla="*/ 438149 h 3484993"/>
                <a:gd name="connsiteX5" fmla="*/ 1879598 w 4721279"/>
                <a:gd name="connsiteY5" fmla="*/ 527049 h 3484993"/>
                <a:gd name="connsiteX6" fmla="*/ 2281238 w 4721279"/>
                <a:gd name="connsiteY6" fmla="*/ 500063 h 3484993"/>
                <a:gd name="connsiteX7" fmla="*/ 2698749 w 4721279"/>
                <a:gd name="connsiteY7" fmla="*/ 612774 h 3484993"/>
                <a:gd name="connsiteX8" fmla="*/ 2987674 w 4721279"/>
                <a:gd name="connsiteY8" fmla="*/ 647699 h 3484993"/>
                <a:gd name="connsiteX9" fmla="*/ 3162298 w 4721279"/>
                <a:gd name="connsiteY9" fmla="*/ 723899 h 3484993"/>
                <a:gd name="connsiteX10" fmla="*/ 3676648 w 4721279"/>
                <a:gd name="connsiteY10" fmla="*/ 927099 h 3484993"/>
                <a:gd name="connsiteX11" fmla="*/ 4021138 w 4721279"/>
                <a:gd name="connsiteY11" fmla="*/ 1236663 h 3484993"/>
                <a:gd name="connsiteX12" fmla="*/ 4635499 w 4721279"/>
                <a:gd name="connsiteY12" fmla="*/ 1403349 h 3484993"/>
                <a:gd name="connsiteX13" fmla="*/ 4660900 w 4721279"/>
                <a:gd name="connsiteY13" fmla="*/ 2305049 h 3484993"/>
                <a:gd name="connsiteX14" fmla="*/ 3975099 w 4721279"/>
                <a:gd name="connsiteY14" fmla="*/ 2406649 h 3484993"/>
                <a:gd name="connsiteX15" fmla="*/ 3467100 w 4721279"/>
                <a:gd name="connsiteY15" fmla="*/ 2082799 h 3484993"/>
                <a:gd name="connsiteX16" fmla="*/ 3257550 w 4721279"/>
                <a:gd name="connsiteY16" fmla="*/ 2470149 h 3484993"/>
                <a:gd name="connsiteX17" fmla="*/ 1765300 w 4721279"/>
                <a:gd name="connsiteY17" fmla="*/ 3403599 h 3484993"/>
                <a:gd name="connsiteX18" fmla="*/ 1047750 w 4721279"/>
                <a:gd name="connsiteY18" fmla="*/ 3016249 h 3484993"/>
                <a:gd name="connsiteX19" fmla="*/ 895350 w 4721279"/>
                <a:gd name="connsiteY19" fmla="*/ 2413000 h 3484993"/>
                <a:gd name="connsiteX20" fmla="*/ 711200 w 4721279"/>
                <a:gd name="connsiteY20" fmla="*/ 1758949 h 3484993"/>
                <a:gd name="connsiteX21" fmla="*/ 449263 w 4721279"/>
                <a:gd name="connsiteY21" fmla="*/ 1477963 h 3484993"/>
                <a:gd name="connsiteX22" fmla="*/ 0 w 4721279"/>
                <a:gd name="connsiteY22" fmla="*/ 1162050 h 3484993"/>
                <a:gd name="connsiteX23" fmla="*/ 76200 w 4721279"/>
                <a:gd name="connsiteY23" fmla="*/ 882650 h 3484993"/>
                <a:gd name="connsiteX24" fmla="*/ 382588 w 4721279"/>
                <a:gd name="connsiteY24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03338 w 4721279"/>
                <a:gd name="connsiteY3" fmla="*/ 84138 h 3484993"/>
                <a:gd name="connsiteX4" fmla="*/ 1562099 w 4721279"/>
                <a:gd name="connsiteY4" fmla="*/ 438149 h 3484993"/>
                <a:gd name="connsiteX5" fmla="*/ 1879598 w 4721279"/>
                <a:gd name="connsiteY5" fmla="*/ 527049 h 3484993"/>
                <a:gd name="connsiteX6" fmla="*/ 2281238 w 4721279"/>
                <a:gd name="connsiteY6" fmla="*/ 500063 h 3484993"/>
                <a:gd name="connsiteX7" fmla="*/ 2698749 w 4721279"/>
                <a:gd name="connsiteY7" fmla="*/ 612774 h 3484993"/>
                <a:gd name="connsiteX8" fmla="*/ 2987674 w 4721279"/>
                <a:gd name="connsiteY8" fmla="*/ 647699 h 3484993"/>
                <a:gd name="connsiteX9" fmla="*/ 3162298 w 4721279"/>
                <a:gd name="connsiteY9" fmla="*/ 723899 h 3484993"/>
                <a:gd name="connsiteX10" fmla="*/ 3676648 w 4721279"/>
                <a:gd name="connsiteY10" fmla="*/ 927099 h 3484993"/>
                <a:gd name="connsiteX11" fmla="*/ 4021138 w 4721279"/>
                <a:gd name="connsiteY11" fmla="*/ 1236663 h 3484993"/>
                <a:gd name="connsiteX12" fmla="*/ 4635499 w 4721279"/>
                <a:gd name="connsiteY12" fmla="*/ 1403349 h 3484993"/>
                <a:gd name="connsiteX13" fmla="*/ 4660900 w 4721279"/>
                <a:gd name="connsiteY13" fmla="*/ 2305049 h 3484993"/>
                <a:gd name="connsiteX14" fmla="*/ 3975099 w 4721279"/>
                <a:gd name="connsiteY14" fmla="*/ 2406649 h 3484993"/>
                <a:gd name="connsiteX15" fmla="*/ 3467100 w 4721279"/>
                <a:gd name="connsiteY15" fmla="*/ 2082799 h 3484993"/>
                <a:gd name="connsiteX16" fmla="*/ 3257550 w 4721279"/>
                <a:gd name="connsiteY16" fmla="*/ 2470149 h 3484993"/>
                <a:gd name="connsiteX17" fmla="*/ 1765300 w 4721279"/>
                <a:gd name="connsiteY17" fmla="*/ 3403599 h 3484993"/>
                <a:gd name="connsiteX18" fmla="*/ 1047750 w 4721279"/>
                <a:gd name="connsiteY18" fmla="*/ 3016249 h 3484993"/>
                <a:gd name="connsiteX19" fmla="*/ 895350 w 4721279"/>
                <a:gd name="connsiteY19" fmla="*/ 2413000 h 3484993"/>
                <a:gd name="connsiteX20" fmla="*/ 711200 w 4721279"/>
                <a:gd name="connsiteY20" fmla="*/ 1758949 h 3484993"/>
                <a:gd name="connsiteX21" fmla="*/ 449263 w 4721279"/>
                <a:gd name="connsiteY21" fmla="*/ 1477963 h 3484993"/>
                <a:gd name="connsiteX22" fmla="*/ 0 w 4721279"/>
                <a:gd name="connsiteY22" fmla="*/ 1162050 h 3484993"/>
                <a:gd name="connsiteX23" fmla="*/ 76200 w 4721279"/>
                <a:gd name="connsiteY23" fmla="*/ 882650 h 3484993"/>
                <a:gd name="connsiteX24" fmla="*/ 382588 w 4721279"/>
                <a:gd name="connsiteY24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03338 w 4721279"/>
                <a:gd name="connsiteY3" fmla="*/ 84138 h 3484993"/>
                <a:gd name="connsiteX4" fmla="*/ 1562099 w 4721279"/>
                <a:gd name="connsiteY4" fmla="*/ 438149 h 3484993"/>
                <a:gd name="connsiteX5" fmla="*/ 1879598 w 4721279"/>
                <a:gd name="connsiteY5" fmla="*/ 527049 h 3484993"/>
                <a:gd name="connsiteX6" fmla="*/ 2281238 w 4721279"/>
                <a:gd name="connsiteY6" fmla="*/ 500063 h 3484993"/>
                <a:gd name="connsiteX7" fmla="*/ 2698749 w 4721279"/>
                <a:gd name="connsiteY7" fmla="*/ 612774 h 3484993"/>
                <a:gd name="connsiteX8" fmla="*/ 2987674 w 4721279"/>
                <a:gd name="connsiteY8" fmla="*/ 647699 h 3484993"/>
                <a:gd name="connsiteX9" fmla="*/ 3162298 w 4721279"/>
                <a:gd name="connsiteY9" fmla="*/ 723899 h 3484993"/>
                <a:gd name="connsiteX10" fmla="*/ 3676648 w 4721279"/>
                <a:gd name="connsiteY10" fmla="*/ 927099 h 3484993"/>
                <a:gd name="connsiteX11" fmla="*/ 4021138 w 4721279"/>
                <a:gd name="connsiteY11" fmla="*/ 1236663 h 3484993"/>
                <a:gd name="connsiteX12" fmla="*/ 4635499 w 4721279"/>
                <a:gd name="connsiteY12" fmla="*/ 1403349 h 3484993"/>
                <a:gd name="connsiteX13" fmla="*/ 4660900 w 4721279"/>
                <a:gd name="connsiteY13" fmla="*/ 2305049 h 3484993"/>
                <a:gd name="connsiteX14" fmla="*/ 3975099 w 4721279"/>
                <a:gd name="connsiteY14" fmla="*/ 2406649 h 3484993"/>
                <a:gd name="connsiteX15" fmla="*/ 3467100 w 4721279"/>
                <a:gd name="connsiteY15" fmla="*/ 2082799 h 3484993"/>
                <a:gd name="connsiteX16" fmla="*/ 3257550 w 4721279"/>
                <a:gd name="connsiteY16" fmla="*/ 2470149 h 3484993"/>
                <a:gd name="connsiteX17" fmla="*/ 1765300 w 4721279"/>
                <a:gd name="connsiteY17" fmla="*/ 3403599 h 3484993"/>
                <a:gd name="connsiteX18" fmla="*/ 1047750 w 4721279"/>
                <a:gd name="connsiteY18" fmla="*/ 3016249 h 3484993"/>
                <a:gd name="connsiteX19" fmla="*/ 895350 w 4721279"/>
                <a:gd name="connsiteY19" fmla="*/ 2413000 h 3484993"/>
                <a:gd name="connsiteX20" fmla="*/ 711200 w 4721279"/>
                <a:gd name="connsiteY20" fmla="*/ 1758949 h 3484993"/>
                <a:gd name="connsiteX21" fmla="*/ 449263 w 4721279"/>
                <a:gd name="connsiteY21" fmla="*/ 1477963 h 3484993"/>
                <a:gd name="connsiteX22" fmla="*/ 0 w 4721279"/>
                <a:gd name="connsiteY22" fmla="*/ 1162050 h 3484993"/>
                <a:gd name="connsiteX23" fmla="*/ 76200 w 4721279"/>
                <a:gd name="connsiteY23" fmla="*/ 882650 h 3484993"/>
                <a:gd name="connsiteX24" fmla="*/ 382588 w 4721279"/>
                <a:gd name="connsiteY24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03338 w 4721279"/>
                <a:gd name="connsiteY3" fmla="*/ 84138 h 3484993"/>
                <a:gd name="connsiteX4" fmla="*/ 1562099 w 4721279"/>
                <a:gd name="connsiteY4" fmla="*/ 438149 h 3484993"/>
                <a:gd name="connsiteX5" fmla="*/ 1879598 w 4721279"/>
                <a:gd name="connsiteY5" fmla="*/ 527049 h 3484993"/>
                <a:gd name="connsiteX6" fmla="*/ 2281238 w 4721279"/>
                <a:gd name="connsiteY6" fmla="*/ 500063 h 3484993"/>
                <a:gd name="connsiteX7" fmla="*/ 2698749 w 4721279"/>
                <a:gd name="connsiteY7" fmla="*/ 612774 h 3484993"/>
                <a:gd name="connsiteX8" fmla="*/ 2987674 w 4721279"/>
                <a:gd name="connsiteY8" fmla="*/ 647699 h 3484993"/>
                <a:gd name="connsiteX9" fmla="*/ 3162298 w 4721279"/>
                <a:gd name="connsiteY9" fmla="*/ 723899 h 3484993"/>
                <a:gd name="connsiteX10" fmla="*/ 3676648 w 4721279"/>
                <a:gd name="connsiteY10" fmla="*/ 927099 h 3484993"/>
                <a:gd name="connsiteX11" fmla="*/ 4021138 w 4721279"/>
                <a:gd name="connsiteY11" fmla="*/ 1236663 h 3484993"/>
                <a:gd name="connsiteX12" fmla="*/ 4635499 w 4721279"/>
                <a:gd name="connsiteY12" fmla="*/ 1403349 h 3484993"/>
                <a:gd name="connsiteX13" fmla="*/ 4660900 w 4721279"/>
                <a:gd name="connsiteY13" fmla="*/ 2305049 h 3484993"/>
                <a:gd name="connsiteX14" fmla="*/ 3975099 w 4721279"/>
                <a:gd name="connsiteY14" fmla="*/ 2406649 h 3484993"/>
                <a:gd name="connsiteX15" fmla="*/ 3467100 w 4721279"/>
                <a:gd name="connsiteY15" fmla="*/ 2082799 h 3484993"/>
                <a:gd name="connsiteX16" fmla="*/ 3257550 w 4721279"/>
                <a:gd name="connsiteY16" fmla="*/ 2470149 h 3484993"/>
                <a:gd name="connsiteX17" fmla="*/ 1765300 w 4721279"/>
                <a:gd name="connsiteY17" fmla="*/ 3403599 h 3484993"/>
                <a:gd name="connsiteX18" fmla="*/ 1047750 w 4721279"/>
                <a:gd name="connsiteY18" fmla="*/ 3016249 h 3484993"/>
                <a:gd name="connsiteX19" fmla="*/ 895350 w 4721279"/>
                <a:gd name="connsiteY19" fmla="*/ 2413000 h 3484993"/>
                <a:gd name="connsiteX20" fmla="*/ 711200 w 4721279"/>
                <a:gd name="connsiteY20" fmla="*/ 1758949 h 3484993"/>
                <a:gd name="connsiteX21" fmla="*/ 449263 w 4721279"/>
                <a:gd name="connsiteY21" fmla="*/ 1477963 h 3484993"/>
                <a:gd name="connsiteX22" fmla="*/ 0 w 4721279"/>
                <a:gd name="connsiteY22" fmla="*/ 1162050 h 3484993"/>
                <a:gd name="connsiteX23" fmla="*/ 76200 w 4721279"/>
                <a:gd name="connsiteY23" fmla="*/ 882650 h 3484993"/>
                <a:gd name="connsiteX24" fmla="*/ 382588 w 4721279"/>
                <a:gd name="connsiteY24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03338 w 4721279"/>
                <a:gd name="connsiteY3" fmla="*/ 84138 h 3484993"/>
                <a:gd name="connsiteX4" fmla="*/ 1562099 w 4721279"/>
                <a:gd name="connsiteY4" fmla="*/ 438149 h 3484993"/>
                <a:gd name="connsiteX5" fmla="*/ 1879598 w 4721279"/>
                <a:gd name="connsiteY5" fmla="*/ 527049 h 3484993"/>
                <a:gd name="connsiteX6" fmla="*/ 2281238 w 4721279"/>
                <a:gd name="connsiteY6" fmla="*/ 500063 h 3484993"/>
                <a:gd name="connsiteX7" fmla="*/ 2698749 w 4721279"/>
                <a:gd name="connsiteY7" fmla="*/ 612774 h 3484993"/>
                <a:gd name="connsiteX8" fmla="*/ 2987674 w 4721279"/>
                <a:gd name="connsiteY8" fmla="*/ 647699 h 3484993"/>
                <a:gd name="connsiteX9" fmla="*/ 3162298 w 4721279"/>
                <a:gd name="connsiteY9" fmla="*/ 723899 h 3484993"/>
                <a:gd name="connsiteX10" fmla="*/ 3676648 w 4721279"/>
                <a:gd name="connsiteY10" fmla="*/ 927099 h 3484993"/>
                <a:gd name="connsiteX11" fmla="*/ 4021138 w 4721279"/>
                <a:gd name="connsiteY11" fmla="*/ 1236663 h 3484993"/>
                <a:gd name="connsiteX12" fmla="*/ 4635499 w 4721279"/>
                <a:gd name="connsiteY12" fmla="*/ 1403349 h 3484993"/>
                <a:gd name="connsiteX13" fmla="*/ 4660900 w 4721279"/>
                <a:gd name="connsiteY13" fmla="*/ 2305049 h 3484993"/>
                <a:gd name="connsiteX14" fmla="*/ 3975099 w 4721279"/>
                <a:gd name="connsiteY14" fmla="*/ 2406649 h 3484993"/>
                <a:gd name="connsiteX15" fmla="*/ 3467100 w 4721279"/>
                <a:gd name="connsiteY15" fmla="*/ 2082799 h 3484993"/>
                <a:gd name="connsiteX16" fmla="*/ 3257550 w 4721279"/>
                <a:gd name="connsiteY16" fmla="*/ 2470149 h 3484993"/>
                <a:gd name="connsiteX17" fmla="*/ 1765300 w 4721279"/>
                <a:gd name="connsiteY17" fmla="*/ 3403599 h 3484993"/>
                <a:gd name="connsiteX18" fmla="*/ 1047750 w 4721279"/>
                <a:gd name="connsiteY18" fmla="*/ 3016249 h 3484993"/>
                <a:gd name="connsiteX19" fmla="*/ 895350 w 4721279"/>
                <a:gd name="connsiteY19" fmla="*/ 2413000 h 3484993"/>
                <a:gd name="connsiteX20" fmla="*/ 711200 w 4721279"/>
                <a:gd name="connsiteY20" fmla="*/ 1758949 h 3484993"/>
                <a:gd name="connsiteX21" fmla="*/ 449263 w 4721279"/>
                <a:gd name="connsiteY21" fmla="*/ 1477963 h 3484993"/>
                <a:gd name="connsiteX22" fmla="*/ 0 w 4721279"/>
                <a:gd name="connsiteY22" fmla="*/ 1162050 h 3484993"/>
                <a:gd name="connsiteX23" fmla="*/ 76200 w 4721279"/>
                <a:gd name="connsiteY23" fmla="*/ 882650 h 3484993"/>
                <a:gd name="connsiteX24" fmla="*/ 382588 w 4721279"/>
                <a:gd name="connsiteY24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03338 w 4721279"/>
                <a:gd name="connsiteY3" fmla="*/ 84138 h 3484993"/>
                <a:gd name="connsiteX4" fmla="*/ 1562099 w 4721279"/>
                <a:gd name="connsiteY4" fmla="*/ 438149 h 3484993"/>
                <a:gd name="connsiteX5" fmla="*/ 1879598 w 4721279"/>
                <a:gd name="connsiteY5" fmla="*/ 527049 h 3484993"/>
                <a:gd name="connsiteX6" fmla="*/ 2281238 w 4721279"/>
                <a:gd name="connsiteY6" fmla="*/ 500063 h 3484993"/>
                <a:gd name="connsiteX7" fmla="*/ 2698749 w 4721279"/>
                <a:gd name="connsiteY7" fmla="*/ 612774 h 3484993"/>
                <a:gd name="connsiteX8" fmla="*/ 2987674 w 4721279"/>
                <a:gd name="connsiteY8" fmla="*/ 647699 h 3484993"/>
                <a:gd name="connsiteX9" fmla="*/ 3162298 w 4721279"/>
                <a:gd name="connsiteY9" fmla="*/ 723899 h 3484993"/>
                <a:gd name="connsiteX10" fmla="*/ 3676648 w 4721279"/>
                <a:gd name="connsiteY10" fmla="*/ 927099 h 3484993"/>
                <a:gd name="connsiteX11" fmla="*/ 4021138 w 4721279"/>
                <a:gd name="connsiteY11" fmla="*/ 1236663 h 3484993"/>
                <a:gd name="connsiteX12" fmla="*/ 4635499 w 4721279"/>
                <a:gd name="connsiteY12" fmla="*/ 1403349 h 3484993"/>
                <a:gd name="connsiteX13" fmla="*/ 4660900 w 4721279"/>
                <a:gd name="connsiteY13" fmla="*/ 2305049 h 3484993"/>
                <a:gd name="connsiteX14" fmla="*/ 3975099 w 4721279"/>
                <a:gd name="connsiteY14" fmla="*/ 2406649 h 3484993"/>
                <a:gd name="connsiteX15" fmla="*/ 3467100 w 4721279"/>
                <a:gd name="connsiteY15" fmla="*/ 2082799 h 3484993"/>
                <a:gd name="connsiteX16" fmla="*/ 3257550 w 4721279"/>
                <a:gd name="connsiteY16" fmla="*/ 2470149 h 3484993"/>
                <a:gd name="connsiteX17" fmla="*/ 1765300 w 4721279"/>
                <a:gd name="connsiteY17" fmla="*/ 3403599 h 3484993"/>
                <a:gd name="connsiteX18" fmla="*/ 1047750 w 4721279"/>
                <a:gd name="connsiteY18" fmla="*/ 3016249 h 3484993"/>
                <a:gd name="connsiteX19" fmla="*/ 895350 w 4721279"/>
                <a:gd name="connsiteY19" fmla="*/ 2413000 h 3484993"/>
                <a:gd name="connsiteX20" fmla="*/ 711200 w 4721279"/>
                <a:gd name="connsiteY20" fmla="*/ 1758949 h 3484993"/>
                <a:gd name="connsiteX21" fmla="*/ 449263 w 4721279"/>
                <a:gd name="connsiteY21" fmla="*/ 1477963 h 3484993"/>
                <a:gd name="connsiteX22" fmla="*/ 0 w 4721279"/>
                <a:gd name="connsiteY22" fmla="*/ 1162050 h 3484993"/>
                <a:gd name="connsiteX23" fmla="*/ 76200 w 4721279"/>
                <a:gd name="connsiteY23" fmla="*/ 882650 h 3484993"/>
                <a:gd name="connsiteX24" fmla="*/ 382588 w 4721279"/>
                <a:gd name="connsiteY24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03338 w 4721279"/>
                <a:gd name="connsiteY3" fmla="*/ 84138 h 3484993"/>
                <a:gd name="connsiteX4" fmla="*/ 1562099 w 4721279"/>
                <a:gd name="connsiteY4" fmla="*/ 438149 h 3484993"/>
                <a:gd name="connsiteX5" fmla="*/ 1879598 w 4721279"/>
                <a:gd name="connsiteY5" fmla="*/ 527049 h 3484993"/>
                <a:gd name="connsiteX6" fmla="*/ 2281238 w 4721279"/>
                <a:gd name="connsiteY6" fmla="*/ 500063 h 3484993"/>
                <a:gd name="connsiteX7" fmla="*/ 2698749 w 4721279"/>
                <a:gd name="connsiteY7" fmla="*/ 612774 h 3484993"/>
                <a:gd name="connsiteX8" fmla="*/ 2987674 w 4721279"/>
                <a:gd name="connsiteY8" fmla="*/ 647699 h 3484993"/>
                <a:gd name="connsiteX9" fmla="*/ 3162298 w 4721279"/>
                <a:gd name="connsiteY9" fmla="*/ 723899 h 3484993"/>
                <a:gd name="connsiteX10" fmla="*/ 3676648 w 4721279"/>
                <a:gd name="connsiteY10" fmla="*/ 927099 h 3484993"/>
                <a:gd name="connsiteX11" fmla="*/ 4021138 w 4721279"/>
                <a:gd name="connsiteY11" fmla="*/ 1236663 h 3484993"/>
                <a:gd name="connsiteX12" fmla="*/ 4635499 w 4721279"/>
                <a:gd name="connsiteY12" fmla="*/ 1403349 h 3484993"/>
                <a:gd name="connsiteX13" fmla="*/ 4660900 w 4721279"/>
                <a:gd name="connsiteY13" fmla="*/ 2305049 h 3484993"/>
                <a:gd name="connsiteX14" fmla="*/ 3975099 w 4721279"/>
                <a:gd name="connsiteY14" fmla="*/ 2406649 h 3484993"/>
                <a:gd name="connsiteX15" fmla="*/ 3467100 w 4721279"/>
                <a:gd name="connsiteY15" fmla="*/ 2082799 h 3484993"/>
                <a:gd name="connsiteX16" fmla="*/ 3257550 w 4721279"/>
                <a:gd name="connsiteY16" fmla="*/ 2470149 h 3484993"/>
                <a:gd name="connsiteX17" fmla="*/ 1765300 w 4721279"/>
                <a:gd name="connsiteY17" fmla="*/ 3403599 h 3484993"/>
                <a:gd name="connsiteX18" fmla="*/ 1047750 w 4721279"/>
                <a:gd name="connsiteY18" fmla="*/ 3016249 h 3484993"/>
                <a:gd name="connsiteX19" fmla="*/ 895350 w 4721279"/>
                <a:gd name="connsiteY19" fmla="*/ 2413000 h 3484993"/>
                <a:gd name="connsiteX20" fmla="*/ 711200 w 4721279"/>
                <a:gd name="connsiteY20" fmla="*/ 1758949 h 3484993"/>
                <a:gd name="connsiteX21" fmla="*/ 449263 w 4721279"/>
                <a:gd name="connsiteY21" fmla="*/ 1477963 h 3484993"/>
                <a:gd name="connsiteX22" fmla="*/ 0 w 4721279"/>
                <a:gd name="connsiteY22" fmla="*/ 1162050 h 3484993"/>
                <a:gd name="connsiteX23" fmla="*/ 76200 w 4721279"/>
                <a:gd name="connsiteY23" fmla="*/ 882650 h 3484993"/>
                <a:gd name="connsiteX24" fmla="*/ 382588 w 4721279"/>
                <a:gd name="connsiteY24" fmla="*/ 666751 h 3484993"/>
                <a:gd name="connsiteX0" fmla="*/ 385724 w 4724415"/>
                <a:gd name="connsiteY0" fmla="*/ 666751 h 3484993"/>
                <a:gd name="connsiteX1" fmla="*/ 766724 w 4724415"/>
                <a:gd name="connsiteY1" fmla="*/ 485775 h 3484993"/>
                <a:gd name="connsiteX2" fmla="*/ 1133436 w 4724415"/>
                <a:gd name="connsiteY2" fmla="*/ 0 h 3484993"/>
                <a:gd name="connsiteX3" fmla="*/ 1306474 w 4724415"/>
                <a:gd name="connsiteY3" fmla="*/ 84138 h 3484993"/>
                <a:gd name="connsiteX4" fmla="*/ 1565235 w 4724415"/>
                <a:gd name="connsiteY4" fmla="*/ 438149 h 3484993"/>
                <a:gd name="connsiteX5" fmla="*/ 1882734 w 4724415"/>
                <a:gd name="connsiteY5" fmla="*/ 527049 h 3484993"/>
                <a:gd name="connsiteX6" fmla="*/ 2284374 w 4724415"/>
                <a:gd name="connsiteY6" fmla="*/ 500063 h 3484993"/>
                <a:gd name="connsiteX7" fmla="*/ 2701885 w 4724415"/>
                <a:gd name="connsiteY7" fmla="*/ 612774 h 3484993"/>
                <a:gd name="connsiteX8" fmla="*/ 2990810 w 4724415"/>
                <a:gd name="connsiteY8" fmla="*/ 647699 h 3484993"/>
                <a:gd name="connsiteX9" fmla="*/ 3165434 w 4724415"/>
                <a:gd name="connsiteY9" fmla="*/ 723899 h 3484993"/>
                <a:gd name="connsiteX10" fmla="*/ 3679784 w 4724415"/>
                <a:gd name="connsiteY10" fmla="*/ 927099 h 3484993"/>
                <a:gd name="connsiteX11" fmla="*/ 4024274 w 4724415"/>
                <a:gd name="connsiteY11" fmla="*/ 1236663 h 3484993"/>
                <a:gd name="connsiteX12" fmla="*/ 4638635 w 4724415"/>
                <a:gd name="connsiteY12" fmla="*/ 1403349 h 3484993"/>
                <a:gd name="connsiteX13" fmla="*/ 4664036 w 4724415"/>
                <a:gd name="connsiteY13" fmla="*/ 2305049 h 3484993"/>
                <a:gd name="connsiteX14" fmla="*/ 3978235 w 4724415"/>
                <a:gd name="connsiteY14" fmla="*/ 2406649 h 3484993"/>
                <a:gd name="connsiteX15" fmla="*/ 3470236 w 4724415"/>
                <a:gd name="connsiteY15" fmla="*/ 2082799 h 3484993"/>
                <a:gd name="connsiteX16" fmla="*/ 3260686 w 4724415"/>
                <a:gd name="connsiteY16" fmla="*/ 2470149 h 3484993"/>
                <a:gd name="connsiteX17" fmla="*/ 1768436 w 4724415"/>
                <a:gd name="connsiteY17" fmla="*/ 3403599 h 3484993"/>
                <a:gd name="connsiteX18" fmla="*/ 1050886 w 4724415"/>
                <a:gd name="connsiteY18" fmla="*/ 3016249 h 3484993"/>
                <a:gd name="connsiteX19" fmla="*/ 898486 w 4724415"/>
                <a:gd name="connsiteY19" fmla="*/ 2413000 h 3484993"/>
                <a:gd name="connsiteX20" fmla="*/ 714336 w 4724415"/>
                <a:gd name="connsiteY20" fmla="*/ 1758949 h 3484993"/>
                <a:gd name="connsiteX21" fmla="*/ 452399 w 4724415"/>
                <a:gd name="connsiteY21" fmla="*/ 1477963 h 3484993"/>
                <a:gd name="connsiteX22" fmla="*/ 85685 w 4724415"/>
                <a:gd name="connsiteY22" fmla="*/ 1235074 h 3484993"/>
                <a:gd name="connsiteX23" fmla="*/ 3136 w 4724415"/>
                <a:gd name="connsiteY23" fmla="*/ 1162050 h 3484993"/>
                <a:gd name="connsiteX24" fmla="*/ 79336 w 4724415"/>
                <a:gd name="connsiteY24" fmla="*/ 882650 h 3484993"/>
                <a:gd name="connsiteX25" fmla="*/ 385724 w 4724415"/>
                <a:gd name="connsiteY25" fmla="*/ 666751 h 3484993"/>
                <a:gd name="connsiteX0" fmla="*/ 382588 w 4721279"/>
                <a:gd name="connsiteY0" fmla="*/ 666751 h 3484993"/>
                <a:gd name="connsiteX1" fmla="*/ 763588 w 4721279"/>
                <a:gd name="connsiteY1" fmla="*/ 485775 h 3484993"/>
                <a:gd name="connsiteX2" fmla="*/ 1130300 w 4721279"/>
                <a:gd name="connsiteY2" fmla="*/ 0 h 3484993"/>
                <a:gd name="connsiteX3" fmla="*/ 1303338 w 4721279"/>
                <a:gd name="connsiteY3" fmla="*/ 84138 h 3484993"/>
                <a:gd name="connsiteX4" fmla="*/ 1562099 w 4721279"/>
                <a:gd name="connsiteY4" fmla="*/ 438149 h 3484993"/>
                <a:gd name="connsiteX5" fmla="*/ 1879598 w 4721279"/>
                <a:gd name="connsiteY5" fmla="*/ 527049 h 3484993"/>
                <a:gd name="connsiteX6" fmla="*/ 2281238 w 4721279"/>
                <a:gd name="connsiteY6" fmla="*/ 500063 h 3484993"/>
                <a:gd name="connsiteX7" fmla="*/ 2698749 w 4721279"/>
                <a:gd name="connsiteY7" fmla="*/ 612774 h 3484993"/>
                <a:gd name="connsiteX8" fmla="*/ 2987674 w 4721279"/>
                <a:gd name="connsiteY8" fmla="*/ 647699 h 3484993"/>
                <a:gd name="connsiteX9" fmla="*/ 3162298 w 4721279"/>
                <a:gd name="connsiteY9" fmla="*/ 723899 h 3484993"/>
                <a:gd name="connsiteX10" fmla="*/ 3676648 w 4721279"/>
                <a:gd name="connsiteY10" fmla="*/ 927099 h 3484993"/>
                <a:gd name="connsiteX11" fmla="*/ 4021138 w 4721279"/>
                <a:gd name="connsiteY11" fmla="*/ 1236663 h 3484993"/>
                <a:gd name="connsiteX12" fmla="*/ 4635499 w 4721279"/>
                <a:gd name="connsiteY12" fmla="*/ 1403349 h 3484993"/>
                <a:gd name="connsiteX13" fmla="*/ 4660900 w 4721279"/>
                <a:gd name="connsiteY13" fmla="*/ 2305049 h 3484993"/>
                <a:gd name="connsiteX14" fmla="*/ 3975099 w 4721279"/>
                <a:gd name="connsiteY14" fmla="*/ 2406649 h 3484993"/>
                <a:gd name="connsiteX15" fmla="*/ 3467100 w 4721279"/>
                <a:gd name="connsiteY15" fmla="*/ 2082799 h 3484993"/>
                <a:gd name="connsiteX16" fmla="*/ 3257550 w 4721279"/>
                <a:gd name="connsiteY16" fmla="*/ 2470149 h 3484993"/>
                <a:gd name="connsiteX17" fmla="*/ 1765300 w 4721279"/>
                <a:gd name="connsiteY17" fmla="*/ 3403599 h 3484993"/>
                <a:gd name="connsiteX18" fmla="*/ 1047750 w 4721279"/>
                <a:gd name="connsiteY18" fmla="*/ 3016249 h 3484993"/>
                <a:gd name="connsiteX19" fmla="*/ 895350 w 4721279"/>
                <a:gd name="connsiteY19" fmla="*/ 2413000 h 3484993"/>
                <a:gd name="connsiteX20" fmla="*/ 711200 w 4721279"/>
                <a:gd name="connsiteY20" fmla="*/ 1758949 h 3484993"/>
                <a:gd name="connsiteX21" fmla="*/ 449263 w 4721279"/>
                <a:gd name="connsiteY21" fmla="*/ 1477963 h 3484993"/>
                <a:gd name="connsiteX22" fmla="*/ 0 w 4721279"/>
                <a:gd name="connsiteY22" fmla="*/ 1162050 h 3484993"/>
                <a:gd name="connsiteX23" fmla="*/ 76200 w 4721279"/>
                <a:gd name="connsiteY23" fmla="*/ 882650 h 3484993"/>
                <a:gd name="connsiteX24" fmla="*/ 382588 w 4721279"/>
                <a:gd name="connsiteY24" fmla="*/ 666751 h 3484993"/>
                <a:gd name="connsiteX0" fmla="*/ 352538 w 4691229"/>
                <a:gd name="connsiteY0" fmla="*/ 666751 h 3484993"/>
                <a:gd name="connsiteX1" fmla="*/ 733538 w 4691229"/>
                <a:gd name="connsiteY1" fmla="*/ 485775 h 3484993"/>
                <a:gd name="connsiteX2" fmla="*/ 1100250 w 4691229"/>
                <a:gd name="connsiteY2" fmla="*/ 0 h 3484993"/>
                <a:gd name="connsiteX3" fmla="*/ 1273288 w 4691229"/>
                <a:gd name="connsiteY3" fmla="*/ 84138 h 3484993"/>
                <a:gd name="connsiteX4" fmla="*/ 1532049 w 4691229"/>
                <a:gd name="connsiteY4" fmla="*/ 438149 h 3484993"/>
                <a:gd name="connsiteX5" fmla="*/ 1849548 w 4691229"/>
                <a:gd name="connsiteY5" fmla="*/ 527049 h 3484993"/>
                <a:gd name="connsiteX6" fmla="*/ 2251188 w 4691229"/>
                <a:gd name="connsiteY6" fmla="*/ 500063 h 3484993"/>
                <a:gd name="connsiteX7" fmla="*/ 2668699 w 4691229"/>
                <a:gd name="connsiteY7" fmla="*/ 612774 h 3484993"/>
                <a:gd name="connsiteX8" fmla="*/ 2957624 w 4691229"/>
                <a:gd name="connsiteY8" fmla="*/ 647699 h 3484993"/>
                <a:gd name="connsiteX9" fmla="*/ 3132248 w 4691229"/>
                <a:gd name="connsiteY9" fmla="*/ 723899 h 3484993"/>
                <a:gd name="connsiteX10" fmla="*/ 3646598 w 4691229"/>
                <a:gd name="connsiteY10" fmla="*/ 927099 h 3484993"/>
                <a:gd name="connsiteX11" fmla="*/ 3991088 w 4691229"/>
                <a:gd name="connsiteY11" fmla="*/ 1236663 h 3484993"/>
                <a:gd name="connsiteX12" fmla="*/ 4605449 w 4691229"/>
                <a:gd name="connsiteY12" fmla="*/ 1403349 h 3484993"/>
                <a:gd name="connsiteX13" fmla="*/ 4630850 w 4691229"/>
                <a:gd name="connsiteY13" fmla="*/ 2305049 h 3484993"/>
                <a:gd name="connsiteX14" fmla="*/ 3945049 w 4691229"/>
                <a:gd name="connsiteY14" fmla="*/ 2406649 h 3484993"/>
                <a:gd name="connsiteX15" fmla="*/ 3437050 w 4691229"/>
                <a:gd name="connsiteY15" fmla="*/ 2082799 h 3484993"/>
                <a:gd name="connsiteX16" fmla="*/ 3227500 w 4691229"/>
                <a:gd name="connsiteY16" fmla="*/ 2470149 h 3484993"/>
                <a:gd name="connsiteX17" fmla="*/ 1735250 w 4691229"/>
                <a:gd name="connsiteY17" fmla="*/ 3403599 h 3484993"/>
                <a:gd name="connsiteX18" fmla="*/ 1017700 w 4691229"/>
                <a:gd name="connsiteY18" fmla="*/ 3016249 h 3484993"/>
                <a:gd name="connsiteX19" fmla="*/ 865300 w 4691229"/>
                <a:gd name="connsiteY19" fmla="*/ 2413000 h 3484993"/>
                <a:gd name="connsiteX20" fmla="*/ 681150 w 4691229"/>
                <a:gd name="connsiteY20" fmla="*/ 1758949 h 3484993"/>
                <a:gd name="connsiteX21" fmla="*/ 419213 w 4691229"/>
                <a:gd name="connsiteY21" fmla="*/ 1477963 h 3484993"/>
                <a:gd name="connsiteX22" fmla="*/ 1700 w 4691229"/>
                <a:gd name="connsiteY22" fmla="*/ 1200150 h 3484993"/>
                <a:gd name="connsiteX23" fmla="*/ 46150 w 4691229"/>
                <a:gd name="connsiteY23" fmla="*/ 882650 h 3484993"/>
                <a:gd name="connsiteX24" fmla="*/ 352538 w 4691229"/>
                <a:gd name="connsiteY24" fmla="*/ 666751 h 3484993"/>
                <a:gd name="connsiteX0" fmla="*/ 365998 w 4704689"/>
                <a:gd name="connsiteY0" fmla="*/ 666751 h 3484993"/>
                <a:gd name="connsiteX1" fmla="*/ 746998 w 4704689"/>
                <a:gd name="connsiteY1" fmla="*/ 485775 h 3484993"/>
                <a:gd name="connsiteX2" fmla="*/ 1113710 w 4704689"/>
                <a:gd name="connsiteY2" fmla="*/ 0 h 3484993"/>
                <a:gd name="connsiteX3" fmla="*/ 1286748 w 4704689"/>
                <a:gd name="connsiteY3" fmla="*/ 84138 h 3484993"/>
                <a:gd name="connsiteX4" fmla="*/ 1545509 w 4704689"/>
                <a:gd name="connsiteY4" fmla="*/ 438149 h 3484993"/>
                <a:gd name="connsiteX5" fmla="*/ 1863008 w 4704689"/>
                <a:gd name="connsiteY5" fmla="*/ 527049 h 3484993"/>
                <a:gd name="connsiteX6" fmla="*/ 2264648 w 4704689"/>
                <a:gd name="connsiteY6" fmla="*/ 500063 h 3484993"/>
                <a:gd name="connsiteX7" fmla="*/ 2682159 w 4704689"/>
                <a:gd name="connsiteY7" fmla="*/ 612774 h 3484993"/>
                <a:gd name="connsiteX8" fmla="*/ 2971084 w 4704689"/>
                <a:gd name="connsiteY8" fmla="*/ 647699 h 3484993"/>
                <a:gd name="connsiteX9" fmla="*/ 3145708 w 4704689"/>
                <a:gd name="connsiteY9" fmla="*/ 723899 h 3484993"/>
                <a:gd name="connsiteX10" fmla="*/ 3660058 w 4704689"/>
                <a:gd name="connsiteY10" fmla="*/ 927099 h 3484993"/>
                <a:gd name="connsiteX11" fmla="*/ 4004548 w 4704689"/>
                <a:gd name="connsiteY11" fmla="*/ 1236663 h 3484993"/>
                <a:gd name="connsiteX12" fmla="*/ 4618909 w 4704689"/>
                <a:gd name="connsiteY12" fmla="*/ 1403349 h 3484993"/>
                <a:gd name="connsiteX13" fmla="*/ 4644310 w 4704689"/>
                <a:gd name="connsiteY13" fmla="*/ 2305049 h 3484993"/>
                <a:gd name="connsiteX14" fmla="*/ 3958509 w 4704689"/>
                <a:gd name="connsiteY14" fmla="*/ 2406649 h 3484993"/>
                <a:gd name="connsiteX15" fmla="*/ 3450510 w 4704689"/>
                <a:gd name="connsiteY15" fmla="*/ 2082799 h 3484993"/>
                <a:gd name="connsiteX16" fmla="*/ 3240960 w 4704689"/>
                <a:gd name="connsiteY16" fmla="*/ 2470149 h 3484993"/>
                <a:gd name="connsiteX17" fmla="*/ 1748710 w 4704689"/>
                <a:gd name="connsiteY17" fmla="*/ 3403599 h 3484993"/>
                <a:gd name="connsiteX18" fmla="*/ 1031160 w 4704689"/>
                <a:gd name="connsiteY18" fmla="*/ 3016249 h 3484993"/>
                <a:gd name="connsiteX19" fmla="*/ 878760 w 4704689"/>
                <a:gd name="connsiteY19" fmla="*/ 2413000 h 3484993"/>
                <a:gd name="connsiteX20" fmla="*/ 694610 w 4704689"/>
                <a:gd name="connsiteY20" fmla="*/ 1758949 h 3484993"/>
                <a:gd name="connsiteX21" fmla="*/ 432673 w 4704689"/>
                <a:gd name="connsiteY21" fmla="*/ 1477963 h 3484993"/>
                <a:gd name="connsiteX22" fmla="*/ 15160 w 4704689"/>
                <a:gd name="connsiteY22" fmla="*/ 1200150 h 3484993"/>
                <a:gd name="connsiteX23" fmla="*/ 59610 w 4704689"/>
                <a:gd name="connsiteY23" fmla="*/ 882650 h 3484993"/>
                <a:gd name="connsiteX24" fmla="*/ 365998 w 4704689"/>
                <a:gd name="connsiteY24" fmla="*/ 666751 h 3484993"/>
                <a:gd name="connsiteX0" fmla="*/ 365998 w 4704689"/>
                <a:gd name="connsiteY0" fmla="*/ 666751 h 3484993"/>
                <a:gd name="connsiteX1" fmla="*/ 746998 w 4704689"/>
                <a:gd name="connsiteY1" fmla="*/ 485775 h 3484993"/>
                <a:gd name="connsiteX2" fmla="*/ 1113710 w 4704689"/>
                <a:gd name="connsiteY2" fmla="*/ 0 h 3484993"/>
                <a:gd name="connsiteX3" fmla="*/ 1286748 w 4704689"/>
                <a:gd name="connsiteY3" fmla="*/ 84138 h 3484993"/>
                <a:gd name="connsiteX4" fmla="*/ 1545509 w 4704689"/>
                <a:gd name="connsiteY4" fmla="*/ 438149 h 3484993"/>
                <a:gd name="connsiteX5" fmla="*/ 1863008 w 4704689"/>
                <a:gd name="connsiteY5" fmla="*/ 527049 h 3484993"/>
                <a:gd name="connsiteX6" fmla="*/ 2264648 w 4704689"/>
                <a:gd name="connsiteY6" fmla="*/ 500063 h 3484993"/>
                <a:gd name="connsiteX7" fmla="*/ 2682159 w 4704689"/>
                <a:gd name="connsiteY7" fmla="*/ 612774 h 3484993"/>
                <a:gd name="connsiteX8" fmla="*/ 2971084 w 4704689"/>
                <a:gd name="connsiteY8" fmla="*/ 647699 h 3484993"/>
                <a:gd name="connsiteX9" fmla="*/ 3145708 w 4704689"/>
                <a:gd name="connsiteY9" fmla="*/ 723899 h 3484993"/>
                <a:gd name="connsiteX10" fmla="*/ 3660058 w 4704689"/>
                <a:gd name="connsiteY10" fmla="*/ 927099 h 3484993"/>
                <a:gd name="connsiteX11" fmla="*/ 4004548 w 4704689"/>
                <a:gd name="connsiteY11" fmla="*/ 1236663 h 3484993"/>
                <a:gd name="connsiteX12" fmla="*/ 4618909 w 4704689"/>
                <a:gd name="connsiteY12" fmla="*/ 1403349 h 3484993"/>
                <a:gd name="connsiteX13" fmla="*/ 4644310 w 4704689"/>
                <a:gd name="connsiteY13" fmla="*/ 2305049 h 3484993"/>
                <a:gd name="connsiteX14" fmla="*/ 3958509 w 4704689"/>
                <a:gd name="connsiteY14" fmla="*/ 2406649 h 3484993"/>
                <a:gd name="connsiteX15" fmla="*/ 3450510 w 4704689"/>
                <a:gd name="connsiteY15" fmla="*/ 2082799 h 3484993"/>
                <a:gd name="connsiteX16" fmla="*/ 3240960 w 4704689"/>
                <a:gd name="connsiteY16" fmla="*/ 2470149 h 3484993"/>
                <a:gd name="connsiteX17" fmla="*/ 1748710 w 4704689"/>
                <a:gd name="connsiteY17" fmla="*/ 3403599 h 3484993"/>
                <a:gd name="connsiteX18" fmla="*/ 1031160 w 4704689"/>
                <a:gd name="connsiteY18" fmla="*/ 3016249 h 3484993"/>
                <a:gd name="connsiteX19" fmla="*/ 878760 w 4704689"/>
                <a:gd name="connsiteY19" fmla="*/ 2413000 h 3484993"/>
                <a:gd name="connsiteX20" fmla="*/ 694610 w 4704689"/>
                <a:gd name="connsiteY20" fmla="*/ 1758949 h 3484993"/>
                <a:gd name="connsiteX21" fmla="*/ 432673 w 4704689"/>
                <a:gd name="connsiteY21" fmla="*/ 1477963 h 3484993"/>
                <a:gd name="connsiteX22" fmla="*/ 50084 w 4704689"/>
                <a:gd name="connsiteY22" fmla="*/ 1212849 h 3484993"/>
                <a:gd name="connsiteX23" fmla="*/ 15160 w 4704689"/>
                <a:gd name="connsiteY23" fmla="*/ 1200150 h 3484993"/>
                <a:gd name="connsiteX24" fmla="*/ 59610 w 4704689"/>
                <a:gd name="connsiteY24" fmla="*/ 882650 h 3484993"/>
                <a:gd name="connsiteX25" fmla="*/ 365998 w 4704689"/>
                <a:gd name="connsiteY25" fmla="*/ 666751 h 3484993"/>
                <a:gd name="connsiteX0" fmla="*/ 365998 w 4704689"/>
                <a:gd name="connsiteY0" fmla="*/ 666751 h 3484993"/>
                <a:gd name="connsiteX1" fmla="*/ 746998 w 4704689"/>
                <a:gd name="connsiteY1" fmla="*/ 485775 h 3484993"/>
                <a:gd name="connsiteX2" fmla="*/ 1113710 w 4704689"/>
                <a:gd name="connsiteY2" fmla="*/ 0 h 3484993"/>
                <a:gd name="connsiteX3" fmla="*/ 1286748 w 4704689"/>
                <a:gd name="connsiteY3" fmla="*/ 84138 h 3484993"/>
                <a:gd name="connsiteX4" fmla="*/ 1545509 w 4704689"/>
                <a:gd name="connsiteY4" fmla="*/ 438149 h 3484993"/>
                <a:gd name="connsiteX5" fmla="*/ 1863008 w 4704689"/>
                <a:gd name="connsiteY5" fmla="*/ 527049 h 3484993"/>
                <a:gd name="connsiteX6" fmla="*/ 2264648 w 4704689"/>
                <a:gd name="connsiteY6" fmla="*/ 500063 h 3484993"/>
                <a:gd name="connsiteX7" fmla="*/ 2682159 w 4704689"/>
                <a:gd name="connsiteY7" fmla="*/ 612774 h 3484993"/>
                <a:gd name="connsiteX8" fmla="*/ 2971084 w 4704689"/>
                <a:gd name="connsiteY8" fmla="*/ 647699 h 3484993"/>
                <a:gd name="connsiteX9" fmla="*/ 3145708 w 4704689"/>
                <a:gd name="connsiteY9" fmla="*/ 723899 h 3484993"/>
                <a:gd name="connsiteX10" fmla="*/ 3660058 w 4704689"/>
                <a:gd name="connsiteY10" fmla="*/ 927099 h 3484993"/>
                <a:gd name="connsiteX11" fmla="*/ 4004548 w 4704689"/>
                <a:gd name="connsiteY11" fmla="*/ 1236663 h 3484993"/>
                <a:gd name="connsiteX12" fmla="*/ 4618909 w 4704689"/>
                <a:gd name="connsiteY12" fmla="*/ 1403349 h 3484993"/>
                <a:gd name="connsiteX13" fmla="*/ 4644310 w 4704689"/>
                <a:gd name="connsiteY13" fmla="*/ 2305049 h 3484993"/>
                <a:gd name="connsiteX14" fmla="*/ 3958509 w 4704689"/>
                <a:gd name="connsiteY14" fmla="*/ 2406649 h 3484993"/>
                <a:gd name="connsiteX15" fmla="*/ 3450510 w 4704689"/>
                <a:gd name="connsiteY15" fmla="*/ 2082799 h 3484993"/>
                <a:gd name="connsiteX16" fmla="*/ 3240960 w 4704689"/>
                <a:gd name="connsiteY16" fmla="*/ 2470149 h 3484993"/>
                <a:gd name="connsiteX17" fmla="*/ 1748710 w 4704689"/>
                <a:gd name="connsiteY17" fmla="*/ 3403599 h 3484993"/>
                <a:gd name="connsiteX18" fmla="*/ 1031160 w 4704689"/>
                <a:gd name="connsiteY18" fmla="*/ 3016249 h 3484993"/>
                <a:gd name="connsiteX19" fmla="*/ 878760 w 4704689"/>
                <a:gd name="connsiteY19" fmla="*/ 2413000 h 3484993"/>
                <a:gd name="connsiteX20" fmla="*/ 694610 w 4704689"/>
                <a:gd name="connsiteY20" fmla="*/ 1758949 h 3484993"/>
                <a:gd name="connsiteX21" fmla="*/ 432673 w 4704689"/>
                <a:gd name="connsiteY21" fmla="*/ 1477963 h 3484993"/>
                <a:gd name="connsiteX22" fmla="*/ 304084 w 4704689"/>
                <a:gd name="connsiteY22" fmla="*/ 1333499 h 3484993"/>
                <a:gd name="connsiteX23" fmla="*/ 50084 w 4704689"/>
                <a:gd name="connsiteY23" fmla="*/ 1212849 h 3484993"/>
                <a:gd name="connsiteX24" fmla="*/ 15160 w 4704689"/>
                <a:gd name="connsiteY24" fmla="*/ 1200150 h 3484993"/>
                <a:gd name="connsiteX25" fmla="*/ 59610 w 4704689"/>
                <a:gd name="connsiteY25" fmla="*/ 882650 h 3484993"/>
                <a:gd name="connsiteX26" fmla="*/ 365998 w 4704689"/>
                <a:gd name="connsiteY26" fmla="*/ 666751 h 3484993"/>
                <a:gd name="connsiteX0" fmla="*/ 365998 w 4704689"/>
                <a:gd name="connsiteY0" fmla="*/ 666751 h 3484993"/>
                <a:gd name="connsiteX1" fmla="*/ 746998 w 4704689"/>
                <a:gd name="connsiteY1" fmla="*/ 485775 h 3484993"/>
                <a:gd name="connsiteX2" fmla="*/ 1113710 w 4704689"/>
                <a:gd name="connsiteY2" fmla="*/ 0 h 3484993"/>
                <a:gd name="connsiteX3" fmla="*/ 1286748 w 4704689"/>
                <a:gd name="connsiteY3" fmla="*/ 84138 h 3484993"/>
                <a:gd name="connsiteX4" fmla="*/ 1545509 w 4704689"/>
                <a:gd name="connsiteY4" fmla="*/ 438149 h 3484993"/>
                <a:gd name="connsiteX5" fmla="*/ 1863008 w 4704689"/>
                <a:gd name="connsiteY5" fmla="*/ 527049 h 3484993"/>
                <a:gd name="connsiteX6" fmla="*/ 2264648 w 4704689"/>
                <a:gd name="connsiteY6" fmla="*/ 500063 h 3484993"/>
                <a:gd name="connsiteX7" fmla="*/ 2682159 w 4704689"/>
                <a:gd name="connsiteY7" fmla="*/ 612774 h 3484993"/>
                <a:gd name="connsiteX8" fmla="*/ 2971084 w 4704689"/>
                <a:gd name="connsiteY8" fmla="*/ 647699 h 3484993"/>
                <a:gd name="connsiteX9" fmla="*/ 3145708 w 4704689"/>
                <a:gd name="connsiteY9" fmla="*/ 723899 h 3484993"/>
                <a:gd name="connsiteX10" fmla="*/ 3660058 w 4704689"/>
                <a:gd name="connsiteY10" fmla="*/ 927099 h 3484993"/>
                <a:gd name="connsiteX11" fmla="*/ 4004548 w 4704689"/>
                <a:gd name="connsiteY11" fmla="*/ 1236663 h 3484993"/>
                <a:gd name="connsiteX12" fmla="*/ 4618909 w 4704689"/>
                <a:gd name="connsiteY12" fmla="*/ 1403349 h 3484993"/>
                <a:gd name="connsiteX13" fmla="*/ 4644310 w 4704689"/>
                <a:gd name="connsiteY13" fmla="*/ 2305049 h 3484993"/>
                <a:gd name="connsiteX14" fmla="*/ 3958509 w 4704689"/>
                <a:gd name="connsiteY14" fmla="*/ 2406649 h 3484993"/>
                <a:gd name="connsiteX15" fmla="*/ 3450510 w 4704689"/>
                <a:gd name="connsiteY15" fmla="*/ 2082799 h 3484993"/>
                <a:gd name="connsiteX16" fmla="*/ 3240960 w 4704689"/>
                <a:gd name="connsiteY16" fmla="*/ 2470149 h 3484993"/>
                <a:gd name="connsiteX17" fmla="*/ 1748710 w 4704689"/>
                <a:gd name="connsiteY17" fmla="*/ 3403599 h 3484993"/>
                <a:gd name="connsiteX18" fmla="*/ 1031160 w 4704689"/>
                <a:gd name="connsiteY18" fmla="*/ 3016249 h 3484993"/>
                <a:gd name="connsiteX19" fmla="*/ 878760 w 4704689"/>
                <a:gd name="connsiteY19" fmla="*/ 2413000 h 3484993"/>
                <a:gd name="connsiteX20" fmla="*/ 694610 w 4704689"/>
                <a:gd name="connsiteY20" fmla="*/ 1758949 h 3484993"/>
                <a:gd name="connsiteX21" fmla="*/ 496173 w 4704689"/>
                <a:gd name="connsiteY21" fmla="*/ 1512888 h 3484993"/>
                <a:gd name="connsiteX22" fmla="*/ 304084 w 4704689"/>
                <a:gd name="connsiteY22" fmla="*/ 1333499 h 3484993"/>
                <a:gd name="connsiteX23" fmla="*/ 50084 w 4704689"/>
                <a:gd name="connsiteY23" fmla="*/ 1212849 h 3484993"/>
                <a:gd name="connsiteX24" fmla="*/ 15160 w 4704689"/>
                <a:gd name="connsiteY24" fmla="*/ 1200150 h 3484993"/>
                <a:gd name="connsiteX25" fmla="*/ 59610 w 4704689"/>
                <a:gd name="connsiteY25" fmla="*/ 882650 h 3484993"/>
                <a:gd name="connsiteX26" fmla="*/ 365998 w 4704689"/>
                <a:gd name="connsiteY26" fmla="*/ 666751 h 3484993"/>
                <a:gd name="connsiteX0" fmla="*/ 365998 w 4704689"/>
                <a:gd name="connsiteY0" fmla="*/ 666751 h 3484993"/>
                <a:gd name="connsiteX1" fmla="*/ 746998 w 4704689"/>
                <a:gd name="connsiteY1" fmla="*/ 485775 h 3484993"/>
                <a:gd name="connsiteX2" fmla="*/ 1113710 w 4704689"/>
                <a:gd name="connsiteY2" fmla="*/ 0 h 3484993"/>
                <a:gd name="connsiteX3" fmla="*/ 1286748 w 4704689"/>
                <a:gd name="connsiteY3" fmla="*/ 84138 h 3484993"/>
                <a:gd name="connsiteX4" fmla="*/ 1545509 w 4704689"/>
                <a:gd name="connsiteY4" fmla="*/ 438149 h 3484993"/>
                <a:gd name="connsiteX5" fmla="*/ 1863008 w 4704689"/>
                <a:gd name="connsiteY5" fmla="*/ 527049 h 3484993"/>
                <a:gd name="connsiteX6" fmla="*/ 2264648 w 4704689"/>
                <a:gd name="connsiteY6" fmla="*/ 500063 h 3484993"/>
                <a:gd name="connsiteX7" fmla="*/ 2682159 w 4704689"/>
                <a:gd name="connsiteY7" fmla="*/ 612774 h 3484993"/>
                <a:gd name="connsiteX8" fmla="*/ 2971084 w 4704689"/>
                <a:gd name="connsiteY8" fmla="*/ 647699 h 3484993"/>
                <a:gd name="connsiteX9" fmla="*/ 3145708 w 4704689"/>
                <a:gd name="connsiteY9" fmla="*/ 723899 h 3484993"/>
                <a:gd name="connsiteX10" fmla="*/ 3660058 w 4704689"/>
                <a:gd name="connsiteY10" fmla="*/ 927099 h 3484993"/>
                <a:gd name="connsiteX11" fmla="*/ 4004548 w 4704689"/>
                <a:gd name="connsiteY11" fmla="*/ 1236663 h 3484993"/>
                <a:gd name="connsiteX12" fmla="*/ 4618909 w 4704689"/>
                <a:gd name="connsiteY12" fmla="*/ 1403349 h 3484993"/>
                <a:gd name="connsiteX13" fmla="*/ 4644310 w 4704689"/>
                <a:gd name="connsiteY13" fmla="*/ 2305049 h 3484993"/>
                <a:gd name="connsiteX14" fmla="*/ 3958509 w 4704689"/>
                <a:gd name="connsiteY14" fmla="*/ 2406649 h 3484993"/>
                <a:gd name="connsiteX15" fmla="*/ 3450510 w 4704689"/>
                <a:gd name="connsiteY15" fmla="*/ 2082799 h 3484993"/>
                <a:gd name="connsiteX16" fmla="*/ 3240960 w 4704689"/>
                <a:gd name="connsiteY16" fmla="*/ 2470149 h 3484993"/>
                <a:gd name="connsiteX17" fmla="*/ 1748710 w 4704689"/>
                <a:gd name="connsiteY17" fmla="*/ 3403599 h 3484993"/>
                <a:gd name="connsiteX18" fmla="*/ 1031160 w 4704689"/>
                <a:gd name="connsiteY18" fmla="*/ 3016249 h 3484993"/>
                <a:gd name="connsiteX19" fmla="*/ 878760 w 4704689"/>
                <a:gd name="connsiteY19" fmla="*/ 2413000 h 3484993"/>
                <a:gd name="connsiteX20" fmla="*/ 710485 w 4704689"/>
                <a:gd name="connsiteY20" fmla="*/ 1752599 h 3484993"/>
                <a:gd name="connsiteX21" fmla="*/ 496173 w 4704689"/>
                <a:gd name="connsiteY21" fmla="*/ 1512888 h 3484993"/>
                <a:gd name="connsiteX22" fmla="*/ 304084 w 4704689"/>
                <a:gd name="connsiteY22" fmla="*/ 1333499 h 3484993"/>
                <a:gd name="connsiteX23" fmla="*/ 50084 w 4704689"/>
                <a:gd name="connsiteY23" fmla="*/ 1212849 h 3484993"/>
                <a:gd name="connsiteX24" fmla="*/ 15160 w 4704689"/>
                <a:gd name="connsiteY24" fmla="*/ 1200150 h 3484993"/>
                <a:gd name="connsiteX25" fmla="*/ 59610 w 4704689"/>
                <a:gd name="connsiteY25" fmla="*/ 882650 h 3484993"/>
                <a:gd name="connsiteX26" fmla="*/ 365998 w 4704689"/>
                <a:gd name="connsiteY26" fmla="*/ 666751 h 3484993"/>
                <a:gd name="connsiteX0" fmla="*/ 365998 w 4704689"/>
                <a:gd name="connsiteY0" fmla="*/ 666751 h 3405607"/>
                <a:gd name="connsiteX1" fmla="*/ 746998 w 4704689"/>
                <a:gd name="connsiteY1" fmla="*/ 485775 h 3405607"/>
                <a:gd name="connsiteX2" fmla="*/ 1113710 w 4704689"/>
                <a:gd name="connsiteY2" fmla="*/ 0 h 3405607"/>
                <a:gd name="connsiteX3" fmla="*/ 1286748 w 4704689"/>
                <a:gd name="connsiteY3" fmla="*/ 84138 h 3405607"/>
                <a:gd name="connsiteX4" fmla="*/ 1545509 w 4704689"/>
                <a:gd name="connsiteY4" fmla="*/ 438149 h 3405607"/>
                <a:gd name="connsiteX5" fmla="*/ 1863008 w 4704689"/>
                <a:gd name="connsiteY5" fmla="*/ 527049 h 3405607"/>
                <a:gd name="connsiteX6" fmla="*/ 2264648 w 4704689"/>
                <a:gd name="connsiteY6" fmla="*/ 500063 h 3405607"/>
                <a:gd name="connsiteX7" fmla="*/ 2682159 w 4704689"/>
                <a:gd name="connsiteY7" fmla="*/ 612774 h 3405607"/>
                <a:gd name="connsiteX8" fmla="*/ 2971084 w 4704689"/>
                <a:gd name="connsiteY8" fmla="*/ 647699 h 3405607"/>
                <a:gd name="connsiteX9" fmla="*/ 3145708 w 4704689"/>
                <a:gd name="connsiteY9" fmla="*/ 723899 h 3405607"/>
                <a:gd name="connsiteX10" fmla="*/ 3660058 w 4704689"/>
                <a:gd name="connsiteY10" fmla="*/ 927099 h 3405607"/>
                <a:gd name="connsiteX11" fmla="*/ 4004548 w 4704689"/>
                <a:gd name="connsiteY11" fmla="*/ 1236663 h 3405607"/>
                <a:gd name="connsiteX12" fmla="*/ 4618909 w 4704689"/>
                <a:gd name="connsiteY12" fmla="*/ 1403349 h 3405607"/>
                <a:gd name="connsiteX13" fmla="*/ 4644310 w 4704689"/>
                <a:gd name="connsiteY13" fmla="*/ 2305049 h 3405607"/>
                <a:gd name="connsiteX14" fmla="*/ 3958509 w 4704689"/>
                <a:gd name="connsiteY14" fmla="*/ 2406649 h 3405607"/>
                <a:gd name="connsiteX15" fmla="*/ 3450510 w 4704689"/>
                <a:gd name="connsiteY15" fmla="*/ 2082799 h 3405607"/>
                <a:gd name="connsiteX16" fmla="*/ 3240960 w 4704689"/>
                <a:gd name="connsiteY16" fmla="*/ 2470149 h 3405607"/>
                <a:gd name="connsiteX17" fmla="*/ 1748710 w 4704689"/>
                <a:gd name="connsiteY17" fmla="*/ 3403599 h 3405607"/>
                <a:gd name="connsiteX18" fmla="*/ 1031160 w 4704689"/>
                <a:gd name="connsiteY18" fmla="*/ 3016249 h 3405607"/>
                <a:gd name="connsiteX19" fmla="*/ 878760 w 4704689"/>
                <a:gd name="connsiteY19" fmla="*/ 2413000 h 3405607"/>
                <a:gd name="connsiteX20" fmla="*/ 710485 w 4704689"/>
                <a:gd name="connsiteY20" fmla="*/ 1752599 h 3405607"/>
                <a:gd name="connsiteX21" fmla="*/ 496173 w 4704689"/>
                <a:gd name="connsiteY21" fmla="*/ 1512888 h 3405607"/>
                <a:gd name="connsiteX22" fmla="*/ 304084 w 4704689"/>
                <a:gd name="connsiteY22" fmla="*/ 1333499 h 3405607"/>
                <a:gd name="connsiteX23" fmla="*/ 50084 w 4704689"/>
                <a:gd name="connsiteY23" fmla="*/ 1212849 h 3405607"/>
                <a:gd name="connsiteX24" fmla="*/ 15160 w 4704689"/>
                <a:gd name="connsiteY24" fmla="*/ 1200150 h 3405607"/>
                <a:gd name="connsiteX25" fmla="*/ 59610 w 4704689"/>
                <a:gd name="connsiteY25" fmla="*/ 882650 h 3405607"/>
                <a:gd name="connsiteX26" fmla="*/ 365998 w 4704689"/>
                <a:gd name="connsiteY26" fmla="*/ 666751 h 3405607"/>
                <a:gd name="connsiteX0" fmla="*/ 365998 w 4704689"/>
                <a:gd name="connsiteY0" fmla="*/ 666751 h 3405607"/>
                <a:gd name="connsiteX1" fmla="*/ 746998 w 4704689"/>
                <a:gd name="connsiteY1" fmla="*/ 485775 h 3405607"/>
                <a:gd name="connsiteX2" fmla="*/ 1113710 w 4704689"/>
                <a:gd name="connsiteY2" fmla="*/ 0 h 3405607"/>
                <a:gd name="connsiteX3" fmla="*/ 1286748 w 4704689"/>
                <a:gd name="connsiteY3" fmla="*/ 84138 h 3405607"/>
                <a:gd name="connsiteX4" fmla="*/ 1545509 w 4704689"/>
                <a:gd name="connsiteY4" fmla="*/ 438149 h 3405607"/>
                <a:gd name="connsiteX5" fmla="*/ 1863008 w 4704689"/>
                <a:gd name="connsiteY5" fmla="*/ 527049 h 3405607"/>
                <a:gd name="connsiteX6" fmla="*/ 2264648 w 4704689"/>
                <a:gd name="connsiteY6" fmla="*/ 500063 h 3405607"/>
                <a:gd name="connsiteX7" fmla="*/ 2682159 w 4704689"/>
                <a:gd name="connsiteY7" fmla="*/ 612774 h 3405607"/>
                <a:gd name="connsiteX8" fmla="*/ 2971084 w 4704689"/>
                <a:gd name="connsiteY8" fmla="*/ 647699 h 3405607"/>
                <a:gd name="connsiteX9" fmla="*/ 3145708 w 4704689"/>
                <a:gd name="connsiteY9" fmla="*/ 723899 h 3405607"/>
                <a:gd name="connsiteX10" fmla="*/ 3660058 w 4704689"/>
                <a:gd name="connsiteY10" fmla="*/ 927099 h 3405607"/>
                <a:gd name="connsiteX11" fmla="*/ 4004548 w 4704689"/>
                <a:gd name="connsiteY11" fmla="*/ 1236663 h 3405607"/>
                <a:gd name="connsiteX12" fmla="*/ 4618909 w 4704689"/>
                <a:gd name="connsiteY12" fmla="*/ 1403349 h 3405607"/>
                <a:gd name="connsiteX13" fmla="*/ 4644310 w 4704689"/>
                <a:gd name="connsiteY13" fmla="*/ 2305049 h 3405607"/>
                <a:gd name="connsiteX14" fmla="*/ 3958509 w 4704689"/>
                <a:gd name="connsiteY14" fmla="*/ 2406649 h 3405607"/>
                <a:gd name="connsiteX15" fmla="*/ 3450510 w 4704689"/>
                <a:gd name="connsiteY15" fmla="*/ 2082799 h 3405607"/>
                <a:gd name="connsiteX16" fmla="*/ 3240960 w 4704689"/>
                <a:gd name="connsiteY16" fmla="*/ 2470149 h 3405607"/>
                <a:gd name="connsiteX17" fmla="*/ 1748710 w 4704689"/>
                <a:gd name="connsiteY17" fmla="*/ 3403599 h 3405607"/>
                <a:gd name="connsiteX18" fmla="*/ 1031160 w 4704689"/>
                <a:gd name="connsiteY18" fmla="*/ 3016249 h 3405607"/>
                <a:gd name="connsiteX19" fmla="*/ 878760 w 4704689"/>
                <a:gd name="connsiteY19" fmla="*/ 2413000 h 3405607"/>
                <a:gd name="connsiteX20" fmla="*/ 710485 w 4704689"/>
                <a:gd name="connsiteY20" fmla="*/ 1752599 h 3405607"/>
                <a:gd name="connsiteX21" fmla="*/ 496173 w 4704689"/>
                <a:gd name="connsiteY21" fmla="*/ 1512888 h 3405607"/>
                <a:gd name="connsiteX22" fmla="*/ 304084 w 4704689"/>
                <a:gd name="connsiteY22" fmla="*/ 1333499 h 3405607"/>
                <a:gd name="connsiteX23" fmla="*/ 50084 w 4704689"/>
                <a:gd name="connsiteY23" fmla="*/ 1212849 h 3405607"/>
                <a:gd name="connsiteX24" fmla="*/ 15160 w 4704689"/>
                <a:gd name="connsiteY24" fmla="*/ 1200150 h 3405607"/>
                <a:gd name="connsiteX25" fmla="*/ 59610 w 4704689"/>
                <a:gd name="connsiteY25" fmla="*/ 882650 h 3405607"/>
                <a:gd name="connsiteX26" fmla="*/ 365998 w 4704689"/>
                <a:gd name="connsiteY26" fmla="*/ 666751 h 3405607"/>
                <a:gd name="connsiteX0" fmla="*/ 365998 w 4704689"/>
                <a:gd name="connsiteY0" fmla="*/ 666751 h 3440302"/>
                <a:gd name="connsiteX1" fmla="*/ 746998 w 4704689"/>
                <a:gd name="connsiteY1" fmla="*/ 485775 h 3440302"/>
                <a:gd name="connsiteX2" fmla="*/ 1113710 w 4704689"/>
                <a:gd name="connsiteY2" fmla="*/ 0 h 3440302"/>
                <a:gd name="connsiteX3" fmla="*/ 1286748 w 4704689"/>
                <a:gd name="connsiteY3" fmla="*/ 84138 h 3440302"/>
                <a:gd name="connsiteX4" fmla="*/ 1545509 w 4704689"/>
                <a:gd name="connsiteY4" fmla="*/ 438149 h 3440302"/>
                <a:gd name="connsiteX5" fmla="*/ 1863008 w 4704689"/>
                <a:gd name="connsiteY5" fmla="*/ 527049 h 3440302"/>
                <a:gd name="connsiteX6" fmla="*/ 2264648 w 4704689"/>
                <a:gd name="connsiteY6" fmla="*/ 500063 h 3440302"/>
                <a:gd name="connsiteX7" fmla="*/ 2682159 w 4704689"/>
                <a:gd name="connsiteY7" fmla="*/ 612774 h 3440302"/>
                <a:gd name="connsiteX8" fmla="*/ 2971084 w 4704689"/>
                <a:gd name="connsiteY8" fmla="*/ 647699 h 3440302"/>
                <a:gd name="connsiteX9" fmla="*/ 3145708 w 4704689"/>
                <a:gd name="connsiteY9" fmla="*/ 723899 h 3440302"/>
                <a:gd name="connsiteX10" fmla="*/ 3660058 w 4704689"/>
                <a:gd name="connsiteY10" fmla="*/ 927099 h 3440302"/>
                <a:gd name="connsiteX11" fmla="*/ 4004548 w 4704689"/>
                <a:gd name="connsiteY11" fmla="*/ 1236663 h 3440302"/>
                <a:gd name="connsiteX12" fmla="*/ 4618909 w 4704689"/>
                <a:gd name="connsiteY12" fmla="*/ 1403349 h 3440302"/>
                <a:gd name="connsiteX13" fmla="*/ 4644310 w 4704689"/>
                <a:gd name="connsiteY13" fmla="*/ 2305049 h 3440302"/>
                <a:gd name="connsiteX14" fmla="*/ 3958509 w 4704689"/>
                <a:gd name="connsiteY14" fmla="*/ 2406649 h 3440302"/>
                <a:gd name="connsiteX15" fmla="*/ 3450510 w 4704689"/>
                <a:gd name="connsiteY15" fmla="*/ 2082799 h 3440302"/>
                <a:gd name="connsiteX16" fmla="*/ 3240960 w 4704689"/>
                <a:gd name="connsiteY16" fmla="*/ 2470149 h 3440302"/>
                <a:gd name="connsiteX17" fmla="*/ 1682035 w 4704689"/>
                <a:gd name="connsiteY17" fmla="*/ 3438524 h 3440302"/>
                <a:gd name="connsiteX18" fmla="*/ 1031160 w 4704689"/>
                <a:gd name="connsiteY18" fmla="*/ 3016249 h 3440302"/>
                <a:gd name="connsiteX19" fmla="*/ 878760 w 4704689"/>
                <a:gd name="connsiteY19" fmla="*/ 2413000 h 3440302"/>
                <a:gd name="connsiteX20" fmla="*/ 710485 w 4704689"/>
                <a:gd name="connsiteY20" fmla="*/ 1752599 h 3440302"/>
                <a:gd name="connsiteX21" fmla="*/ 496173 w 4704689"/>
                <a:gd name="connsiteY21" fmla="*/ 1512888 h 3440302"/>
                <a:gd name="connsiteX22" fmla="*/ 304084 w 4704689"/>
                <a:gd name="connsiteY22" fmla="*/ 1333499 h 3440302"/>
                <a:gd name="connsiteX23" fmla="*/ 50084 w 4704689"/>
                <a:gd name="connsiteY23" fmla="*/ 1212849 h 3440302"/>
                <a:gd name="connsiteX24" fmla="*/ 15160 w 4704689"/>
                <a:gd name="connsiteY24" fmla="*/ 1200150 h 3440302"/>
                <a:gd name="connsiteX25" fmla="*/ 59610 w 4704689"/>
                <a:gd name="connsiteY25" fmla="*/ 882650 h 3440302"/>
                <a:gd name="connsiteX26" fmla="*/ 365998 w 4704689"/>
                <a:gd name="connsiteY26" fmla="*/ 666751 h 3440302"/>
                <a:gd name="connsiteX0" fmla="*/ 365998 w 4704689"/>
                <a:gd name="connsiteY0" fmla="*/ 666751 h 3440302"/>
                <a:gd name="connsiteX1" fmla="*/ 746998 w 4704689"/>
                <a:gd name="connsiteY1" fmla="*/ 485775 h 3440302"/>
                <a:gd name="connsiteX2" fmla="*/ 1113710 w 4704689"/>
                <a:gd name="connsiteY2" fmla="*/ 0 h 3440302"/>
                <a:gd name="connsiteX3" fmla="*/ 1286748 w 4704689"/>
                <a:gd name="connsiteY3" fmla="*/ 84138 h 3440302"/>
                <a:gd name="connsiteX4" fmla="*/ 1545509 w 4704689"/>
                <a:gd name="connsiteY4" fmla="*/ 438149 h 3440302"/>
                <a:gd name="connsiteX5" fmla="*/ 1863008 w 4704689"/>
                <a:gd name="connsiteY5" fmla="*/ 527049 h 3440302"/>
                <a:gd name="connsiteX6" fmla="*/ 2264648 w 4704689"/>
                <a:gd name="connsiteY6" fmla="*/ 500063 h 3440302"/>
                <a:gd name="connsiteX7" fmla="*/ 2682159 w 4704689"/>
                <a:gd name="connsiteY7" fmla="*/ 612774 h 3440302"/>
                <a:gd name="connsiteX8" fmla="*/ 2971084 w 4704689"/>
                <a:gd name="connsiteY8" fmla="*/ 647699 h 3440302"/>
                <a:gd name="connsiteX9" fmla="*/ 3145708 w 4704689"/>
                <a:gd name="connsiteY9" fmla="*/ 723899 h 3440302"/>
                <a:gd name="connsiteX10" fmla="*/ 3660058 w 4704689"/>
                <a:gd name="connsiteY10" fmla="*/ 927099 h 3440302"/>
                <a:gd name="connsiteX11" fmla="*/ 4004548 w 4704689"/>
                <a:gd name="connsiteY11" fmla="*/ 1236663 h 3440302"/>
                <a:gd name="connsiteX12" fmla="*/ 4618909 w 4704689"/>
                <a:gd name="connsiteY12" fmla="*/ 1403349 h 3440302"/>
                <a:gd name="connsiteX13" fmla="*/ 4644310 w 4704689"/>
                <a:gd name="connsiteY13" fmla="*/ 2305049 h 3440302"/>
                <a:gd name="connsiteX14" fmla="*/ 3958509 w 4704689"/>
                <a:gd name="connsiteY14" fmla="*/ 2406649 h 3440302"/>
                <a:gd name="connsiteX15" fmla="*/ 3450510 w 4704689"/>
                <a:gd name="connsiteY15" fmla="*/ 2082799 h 3440302"/>
                <a:gd name="connsiteX16" fmla="*/ 3240960 w 4704689"/>
                <a:gd name="connsiteY16" fmla="*/ 2470149 h 3440302"/>
                <a:gd name="connsiteX17" fmla="*/ 1682035 w 4704689"/>
                <a:gd name="connsiteY17" fmla="*/ 3438524 h 3440302"/>
                <a:gd name="connsiteX18" fmla="*/ 1031160 w 4704689"/>
                <a:gd name="connsiteY18" fmla="*/ 3016249 h 3440302"/>
                <a:gd name="connsiteX19" fmla="*/ 878760 w 4704689"/>
                <a:gd name="connsiteY19" fmla="*/ 2413000 h 3440302"/>
                <a:gd name="connsiteX20" fmla="*/ 710485 w 4704689"/>
                <a:gd name="connsiteY20" fmla="*/ 1752599 h 3440302"/>
                <a:gd name="connsiteX21" fmla="*/ 496173 w 4704689"/>
                <a:gd name="connsiteY21" fmla="*/ 1512888 h 3440302"/>
                <a:gd name="connsiteX22" fmla="*/ 304084 w 4704689"/>
                <a:gd name="connsiteY22" fmla="*/ 1333499 h 3440302"/>
                <a:gd name="connsiteX23" fmla="*/ 15160 w 4704689"/>
                <a:gd name="connsiteY23" fmla="*/ 1200150 h 3440302"/>
                <a:gd name="connsiteX24" fmla="*/ 59610 w 4704689"/>
                <a:gd name="connsiteY24" fmla="*/ 882650 h 3440302"/>
                <a:gd name="connsiteX25" fmla="*/ 365998 w 4704689"/>
                <a:gd name="connsiteY25" fmla="*/ 666751 h 3440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4704689" h="3440302">
                  <a:moveTo>
                    <a:pt x="365998" y="666751"/>
                  </a:moveTo>
                  <a:cubicBezTo>
                    <a:pt x="559673" y="590551"/>
                    <a:pt x="496173" y="625475"/>
                    <a:pt x="746998" y="485775"/>
                  </a:cubicBezTo>
                  <a:cubicBezTo>
                    <a:pt x="910510" y="355600"/>
                    <a:pt x="880348" y="63500"/>
                    <a:pt x="1113710" y="0"/>
                  </a:cubicBezTo>
                  <a:cubicBezTo>
                    <a:pt x="1237535" y="20638"/>
                    <a:pt x="1239123" y="22225"/>
                    <a:pt x="1286748" y="84138"/>
                  </a:cubicBezTo>
                  <a:cubicBezTo>
                    <a:pt x="1357656" y="175154"/>
                    <a:pt x="1462695" y="359039"/>
                    <a:pt x="1545509" y="438149"/>
                  </a:cubicBezTo>
                  <a:cubicBezTo>
                    <a:pt x="1628323" y="517259"/>
                    <a:pt x="1761143" y="499797"/>
                    <a:pt x="1863008" y="527049"/>
                  </a:cubicBezTo>
                  <a:cubicBezTo>
                    <a:pt x="1986305" y="566737"/>
                    <a:pt x="2128651" y="517525"/>
                    <a:pt x="2264648" y="500063"/>
                  </a:cubicBezTo>
                  <a:cubicBezTo>
                    <a:pt x="2405936" y="500063"/>
                    <a:pt x="2548016" y="574939"/>
                    <a:pt x="2682159" y="612774"/>
                  </a:cubicBezTo>
                  <a:cubicBezTo>
                    <a:pt x="2785082" y="641613"/>
                    <a:pt x="2893826" y="629178"/>
                    <a:pt x="2971084" y="647699"/>
                  </a:cubicBezTo>
                  <a:cubicBezTo>
                    <a:pt x="3048342" y="666220"/>
                    <a:pt x="3028762" y="681037"/>
                    <a:pt x="3145708" y="723899"/>
                  </a:cubicBezTo>
                  <a:cubicBezTo>
                    <a:pt x="3302341" y="819149"/>
                    <a:pt x="3503425" y="831849"/>
                    <a:pt x="3660058" y="927099"/>
                  </a:cubicBezTo>
                  <a:lnTo>
                    <a:pt x="4004548" y="1236663"/>
                  </a:lnTo>
                  <a:cubicBezTo>
                    <a:pt x="4349300" y="1477698"/>
                    <a:pt x="4417032" y="1321593"/>
                    <a:pt x="4618909" y="1403349"/>
                  </a:cubicBezTo>
                  <a:cubicBezTo>
                    <a:pt x="4773161" y="1500980"/>
                    <a:pt x="4679235" y="2172757"/>
                    <a:pt x="4644310" y="2305049"/>
                  </a:cubicBezTo>
                  <a:cubicBezTo>
                    <a:pt x="4554087" y="2525447"/>
                    <a:pt x="4157476" y="2443691"/>
                    <a:pt x="3958509" y="2406649"/>
                  </a:cubicBezTo>
                  <a:cubicBezTo>
                    <a:pt x="3759542" y="2369607"/>
                    <a:pt x="3566927" y="2035174"/>
                    <a:pt x="3450510" y="2082799"/>
                  </a:cubicBezTo>
                  <a:cubicBezTo>
                    <a:pt x="3334094" y="2130424"/>
                    <a:pt x="3342560" y="2374899"/>
                    <a:pt x="3240960" y="2470149"/>
                  </a:cubicBezTo>
                  <a:cubicBezTo>
                    <a:pt x="2926635" y="2666999"/>
                    <a:pt x="1933918" y="3400424"/>
                    <a:pt x="1682035" y="3438524"/>
                  </a:cubicBezTo>
                  <a:cubicBezTo>
                    <a:pt x="1488095" y="3465247"/>
                    <a:pt x="1172977" y="3184524"/>
                    <a:pt x="1031160" y="3016249"/>
                  </a:cubicBezTo>
                  <a:cubicBezTo>
                    <a:pt x="889343" y="2847974"/>
                    <a:pt x="960252" y="2598208"/>
                    <a:pt x="878760" y="2413000"/>
                  </a:cubicBezTo>
                  <a:cubicBezTo>
                    <a:pt x="798327" y="2233083"/>
                    <a:pt x="790918" y="1932516"/>
                    <a:pt x="710485" y="1752599"/>
                  </a:cubicBezTo>
                  <a:lnTo>
                    <a:pt x="496173" y="1512888"/>
                  </a:lnTo>
                  <a:cubicBezTo>
                    <a:pt x="422619" y="1444096"/>
                    <a:pt x="384253" y="1385622"/>
                    <a:pt x="304084" y="1333499"/>
                  </a:cubicBezTo>
                  <a:cubicBezTo>
                    <a:pt x="223915" y="1281376"/>
                    <a:pt x="55906" y="1275291"/>
                    <a:pt x="15160" y="1200150"/>
                  </a:cubicBezTo>
                  <a:cubicBezTo>
                    <a:pt x="-8123" y="1110192"/>
                    <a:pt x="-12357" y="975783"/>
                    <a:pt x="59610" y="882650"/>
                  </a:cubicBezTo>
                  <a:lnTo>
                    <a:pt x="365998" y="666751"/>
                  </a:lnTo>
                  <a:close/>
                </a:path>
              </a:pathLst>
            </a:cu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470" tIns="34235" rIns="68470" bIns="3423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4703" fontAlgn="base">
                <a:spcBef>
                  <a:spcPct val="0"/>
                </a:spcBef>
                <a:spcAft>
                  <a:spcPct val="0"/>
                </a:spcAft>
              </a:pPr>
              <a:endParaRPr lang="en-NZ"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3230239" y="2866752"/>
              <a:ext cx="399540" cy="369755"/>
            </a:xfrm>
            <a:prstGeom prst="ellipse">
              <a:avLst/>
            </a:prstGeom>
            <a:solidFill>
              <a:srgbClr val="FFC000">
                <a:alpha val="47000"/>
              </a:srgbClr>
            </a:solidFill>
            <a:ln w="25400" cap="flat" cmpd="sng" algn="ctr">
              <a:solidFill>
                <a:srgbClr val="FF0000">
                  <a:alpha val="4900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68470" tIns="34235" rIns="68470" bIns="34235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684703" fontAlgn="base">
                <a:spcBef>
                  <a:spcPct val="0"/>
                </a:spcBef>
                <a:spcAft>
                  <a:spcPct val="0"/>
                </a:spcAft>
              </a:pPr>
              <a:endParaRPr lang="en-NZ" sz="31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29779" y="2928419"/>
              <a:ext cx="901307" cy="253805"/>
            </a:xfrm>
            <a:prstGeom prst="rect">
              <a:avLst/>
            </a:prstGeom>
            <a:noFill/>
          </p:spPr>
          <p:txBody>
            <a:bodyPr wrap="none" lIns="68470" tIns="34235" rIns="68470" bIns="34235" rtlCol="0">
              <a:spAutoFit/>
            </a:bodyPr>
            <a:lstStyle/>
            <a:p>
              <a:r>
                <a:rPr lang="en-NZ" sz="1200" b="1" dirty="0" err="1"/>
                <a:t>Onehunga</a:t>
              </a:r>
              <a:endParaRPr lang="en-NZ" sz="12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505502" y="3254723"/>
              <a:ext cx="1173080" cy="438471"/>
            </a:xfrm>
            <a:prstGeom prst="rect">
              <a:avLst/>
            </a:prstGeom>
            <a:noFill/>
          </p:spPr>
          <p:txBody>
            <a:bodyPr wrap="square" lIns="68470" tIns="34235" rIns="68470" bIns="34235" rtlCol="0">
              <a:spAutoFit/>
            </a:bodyPr>
            <a:lstStyle/>
            <a:p>
              <a:r>
                <a:rPr lang="en-NZ" sz="1200" b="1" dirty="0" err="1" smtClean="0"/>
                <a:t>Highbrook</a:t>
              </a:r>
              <a:r>
                <a:rPr lang="en-NZ" sz="1200" b="1" dirty="0" smtClean="0"/>
                <a:t> &amp; East Tamaki</a:t>
              </a:r>
              <a:endParaRPr lang="en-NZ" sz="1200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79851" y="4873481"/>
            <a:ext cx="1381310" cy="253805"/>
          </a:xfrm>
          <a:prstGeom prst="rect">
            <a:avLst/>
          </a:prstGeom>
          <a:noFill/>
        </p:spPr>
        <p:txBody>
          <a:bodyPr wrap="none" lIns="68470" tIns="34235" rIns="68470" bIns="34235" rtlCol="0">
            <a:spAutoFit/>
          </a:bodyPr>
          <a:lstStyle/>
          <a:p>
            <a:r>
              <a:rPr lang="en-NZ" sz="1200" b="1" dirty="0"/>
              <a:t>Auckland Airport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37460" y="1848609"/>
            <a:ext cx="33479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6764" indent="-256764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Growth in jobs at airport, Sylvia Park, East Tamaki</a:t>
            </a:r>
          </a:p>
          <a:p>
            <a:pPr marL="256764" indent="-256764">
              <a:spcAft>
                <a:spcPts val="600"/>
              </a:spcAft>
              <a:buFont typeface="Arial" pitchFamily="34" charset="0"/>
              <a:buChar char="•"/>
            </a:pPr>
            <a:endParaRPr lang="en-N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56764" indent="-256764">
              <a:spcAft>
                <a:spcPts val="600"/>
              </a:spcAft>
              <a:buFont typeface="Arial" pitchFamily="34" charset="0"/>
              <a:buChar char="•"/>
            </a:pPr>
            <a:r>
              <a:rPr lang="en-N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Planned growth at </a:t>
            </a:r>
            <a:r>
              <a:rPr lang="en-NZ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MetroPort</a:t>
            </a:r>
            <a:r>
              <a:rPr lang="en-NZ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could see an extra 3-4000 trucks in the area</a:t>
            </a:r>
            <a:endParaRPr lang="en-NZ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875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NZTA_CMYK Uncoated_75m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08" y="6446219"/>
            <a:ext cx="2711362" cy="5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4510" y="494112"/>
            <a:ext cx="2730334" cy="669303"/>
          </a:xfrm>
          <a:prstGeom prst="rect">
            <a:avLst/>
          </a:prstGeom>
          <a:noFill/>
        </p:spPr>
        <p:txBody>
          <a:bodyPr wrap="none" lIns="68470" tIns="34235" rIns="68470" bIns="34235" rtlCol="0">
            <a:spAutoFit/>
          </a:bodyPr>
          <a:lstStyle/>
          <a:p>
            <a:pPr algn="l"/>
            <a:r>
              <a:rPr lang="en-NZ" sz="3900" b="1" kern="0" dirty="0" smtClean="0">
                <a:solidFill>
                  <a:srgbClr val="1C3C52"/>
                </a:solidFill>
                <a:latin typeface="Gill Sans"/>
                <a:sym typeface="Arial" charset="0"/>
              </a:rPr>
              <a:t>The </a:t>
            </a:r>
            <a:r>
              <a:rPr lang="en-NZ" sz="3900" b="1" kern="0" dirty="0">
                <a:solidFill>
                  <a:srgbClr val="1C3C52"/>
                </a:solidFill>
                <a:latin typeface="Gill Sans"/>
                <a:sym typeface="Arial" charset="0"/>
              </a:rPr>
              <a:t>Issues</a:t>
            </a:r>
            <a:endParaRPr lang="en-NZ" sz="3900" b="1" dirty="0">
              <a:solidFill>
                <a:srgbClr val="1C3C52"/>
              </a:solidFill>
              <a:latin typeface="Gill Sans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236821" y="300101"/>
            <a:ext cx="9415398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5715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394511" y="1373927"/>
            <a:ext cx="8376735" cy="4845831"/>
          </a:xfrm>
          <a:prstGeom prst="rect">
            <a:avLst/>
          </a:prstGeom>
          <a:noFill/>
        </p:spPr>
        <p:txBody>
          <a:bodyPr wrap="square" lIns="68470" tIns="34235" rIns="68470" bIns="34235" rtlCol="0">
            <a:spAutoFit/>
          </a:bodyPr>
          <a:lstStyle/>
          <a:p>
            <a:pPr marL="599115" lvl="1" indent="-256764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N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Poor connections to state highways from </a:t>
            </a:r>
            <a:r>
              <a:rPr lang="en-N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employment areas and ports</a:t>
            </a:r>
          </a:p>
          <a:p>
            <a:pPr marL="599115" lvl="1" indent="-256764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Poor connections between employment areas</a:t>
            </a:r>
          </a:p>
          <a:p>
            <a:pPr marL="599115" lvl="1" indent="-256764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Over 6000 heavy freight </a:t>
            </a:r>
            <a:r>
              <a:rPr lang="en-N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vehicles per day travel along Neilson and Church Streets - more freight than most of the State Highways in New Zealand</a:t>
            </a:r>
          </a:p>
          <a:p>
            <a:pPr marL="599115" lvl="1" indent="-256764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N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Road freight through the area is expected to increase by 60 per cent in the next 30 years</a:t>
            </a:r>
          </a:p>
          <a:p>
            <a:pPr marL="599115" lvl="1" indent="-256764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N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Neilson St, the current strategic freight route, is heavily congested </a:t>
            </a:r>
            <a:r>
              <a:rPr lang="en-N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20-30% through traffic</a:t>
            </a:r>
            <a:endParaRPr lang="en-NZ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99115" lvl="1" indent="-256764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N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It also has a significant traffic safety problem with 138 crashes in four </a:t>
            </a:r>
            <a:r>
              <a:rPr lang="en-N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years</a:t>
            </a:r>
            <a:endParaRPr lang="en-NZ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99115" lvl="1" indent="-256764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NZ" sz="1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 truck every 15 seconds enters the South Western Highway from Neilson Street </a:t>
            </a:r>
            <a:r>
              <a:rPr lang="en-N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alone</a:t>
            </a:r>
          </a:p>
          <a:p>
            <a:pPr marL="599115" lvl="1" indent="-256764">
              <a:lnSpc>
                <a:spcPct val="8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NZ" sz="1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Massey Rd heavily used by freight &amp; through traffic, impacting on quality of residential areas and town centres</a:t>
            </a:r>
            <a:endParaRPr lang="en-NZ" sz="18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599115" lvl="1" indent="-256764">
              <a:lnSpc>
                <a:spcPct val="80000"/>
              </a:lnSpc>
              <a:buFont typeface="Arial" pitchFamily="34" charset="0"/>
              <a:buChar char="•"/>
            </a:pPr>
            <a:endParaRPr lang="en-NZ" sz="1800" dirty="0">
              <a:latin typeface="Arial" pitchFamily="34" charset="0"/>
              <a:cs typeface="Arial" pitchFamily="34" charset="0"/>
            </a:endParaRPr>
          </a:p>
          <a:p>
            <a:pPr marL="599115" lvl="1" indent="-256764">
              <a:lnSpc>
                <a:spcPct val="80000"/>
              </a:lnSpc>
              <a:buFont typeface="Arial" pitchFamily="34" charset="0"/>
              <a:buChar char="•"/>
            </a:pPr>
            <a:endParaRPr lang="en-NZ" sz="1800" dirty="0">
              <a:latin typeface="Arial" pitchFamily="34" charset="0"/>
              <a:cs typeface="Arial" pitchFamily="34" charset="0"/>
            </a:endParaRPr>
          </a:p>
          <a:p>
            <a:pPr marL="599115" lvl="1" indent="-256764">
              <a:lnSpc>
                <a:spcPct val="80000"/>
              </a:lnSpc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06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 bwMode="auto">
          <a:xfrm>
            <a:off x="236821" y="300101"/>
            <a:ext cx="9415398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5715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Title 1"/>
          <p:cNvSpPr txBox="1">
            <a:spLocks/>
          </p:cNvSpPr>
          <p:nvPr/>
        </p:nvSpPr>
        <p:spPr>
          <a:xfrm>
            <a:off x="236822" y="352514"/>
            <a:ext cx="2257493" cy="277913"/>
          </a:xfrm>
          <a:prstGeom prst="rect">
            <a:avLst/>
          </a:prstGeom>
        </p:spPr>
        <p:txBody>
          <a:bodyPr lIns="68470" tIns="34235" rIns="68470" bIns="34235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endParaRPr lang="en-US" sz="900" dirty="0">
              <a:solidFill>
                <a:srgbClr val="1C3C5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94725" y="368366"/>
            <a:ext cx="2257493" cy="209648"/>
          </a:xfrm>
          <a:prstGeom prst="rect">
            <a:avLst/>
          </a:prstGeom>
        </p:spPr>
        <p:txBody>
          <a:bodyPr lIns="68470" tIns="34235" rIns="68470" bIns="34235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+mj-lt"/>
                <a:ea typeface="+mj-ea"/>
                <a:cs typeface="+mj-cs"/>
                <a:sym typeface="Arial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8400">
                <a:solidFill>
                  <a:srgbClr val="FFFFFF"/>
                </a:solidFill>
                <a:latin typeface="Arial" charset="0"/>
                <a:ea typeface="ヒラギノ角ゴ ProN W3" charset="0"/>
                <a:cs typeface="ヒラギノ角ゴ ProN W3" charset="0"/>
                <a:sym typeface="Arial" charset="0"/>
              </a:defRPr>
            </a:lvl9pPr>
          </a:lstStyle>
          <a:p>
            <a:pPr algn="r"/>
            <a:endParaRPr lang="en-US" sz="900" dirty="0">
              <a:solidFill>
                <a:srgbClr val="1C3C52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36821" y="6379902"/>
            <a:ext cx="8424303" cy="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12700" cap="flat" cmpd="sng" algn="ctr">
            <a:solidFill>
              <a:srgbClr val="1C3C5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1" name="Picture 80" descr="AT_OPERATIONS_LOGO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6185" y="6013018"/>
            <a:ext cx="991094" cy="943417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514" y="1198931"/>
            <a:ext cx="9243168" cy="476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 bwMode="auto">
          <a:xfrm>
            <a:off x="7670029" y="1977288"/>
            <a:ext cx="275304" cy="157236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70" tIns="34235" rIns="68470" bIns="34235" numCol="1" rtlCol="0" anchor="t" anchorCtr="0" compatLnSpc="1">
            <a:prstTxWarp prst="textNoShape">
              <a:avLst/>
            </a:prstTxWarp>
          </a:bodyPr>
          <a:lstStyle/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endParaRPr lang="en-NZ" sz="3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4" name="Picture 7" descr="NZTA_CMYK Uncoated_75m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408" y="6446219"/>
            <a:ext cx="2711362" cy="562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7334546" y="4568955"/>
            <a:ext cx="1598569" cy="346138"/>
          </a:xfrm>
          <a:prstGeom prst="rect">
            <a:avLst/>
          </a:prstGeom>
          <a:solidFill>
            <a:schemeClr val="bg1"/>
          </a:solidFill>
        </p:spPr>
        <p:txBody>
          <a:bodyPr wrap="square" lIns="68470" tIns="34235" rIns="68470" bIns="34235" rtlCol="0">
            <a:spAutoFit/>
          </a:bodyPr>
          <a:lstStyle/>
          <a:p>
            <a:pPr algn="r"/>
            <a:r>
              <a:rPr lang="en-NZ" sz="900" b="1" dirty="0">
                <a:latin typeface="Euphemia" pitchFamily="34" charset="0"/>
              </a:rPr>
              <a:t>Neilson St (near Southdown)</a:t>
            </a:r>
          </a:p>
        </p:txBody>
      </p:sp>
      <p:sp>
        <p:nvSpPr>
          <p:cNvPr id="28" name="TextBox 27"/>
          <p:cNvSpPr txBox="1"/>
          <p:nvPr/>
        </p:nvSpPr>
        <p:spPr>
          <a:xfrm rot="16200000">
            <a:off x="6976649" y="4636120"/>
            <a:ext cx="1598568" cy="211807"/>
          </a:xfrm>
          <a:prstGeom prst="rect">
            <a:avLst/>
          </a:prstGeom>
          <a:solidFill>
            <a:schemeClr val="bg1"/>
          </a:solidFill>
        </p:spPr>
        <p:txBody>
          <a:bodyPr wrap="square" lIns="68470" tIns="34235" rIns="68470" bIns="34235" rtlCol="0">
            <a:spAutoFit/>
          </a:bodyPr>
          <a:lstStyle/>
          <a:p>
            <a:pPr algn="r"/>
            <a:r>
              <a:rPr lang="en-NZ" sz="900" b="1" dirty="0">
                <a:latin typeface="Euphemia" pitchFamily="34" charset="0"/>
              </a:rPr>
              <a:t>Church St (</a:t>
            </a:r>
            <a:r>
              <a:rPr lang="en-NZ" sz="900" b="1" dirty="0" err="1">
                <a:latin typeface="Euphemia" pitchFamily="34" charset="0"/>
              </a:rPr>
              <a:t>Gt</a:t>
            </a:r>
            <a:r>
              <a:rPr lang="en-NZ" sz="900" b="1" dirty="0">
                <a:latin typeface="Euphemia" pitchFamily="34" charset="0"/>
              </a:rPr>
              <a:t> South Rd)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7722981" y="2186936"/>
            <a:ext cx="105904" cy="7861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70" tIns="34235" rIns="68470" bIns="34235" numCol="1" rtlCol="0" anchor="t" anchorCtr="0" compatLnSpc="1">
            <a:prstTxWarp prst="textNoShape">
              <a:avLst/>
            </a:prstTxWarp>
          </a:bodyPr>
          <a:lstStyle/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endParaRPr lang="en-NZ" sz="3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881837" y="2658645"/>
            <a:ext cx="357897" cy="235854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70" tIns="34235" rIns="68470" bIns="34235" numCol="1" rtlCol="0" anchor="t" anchorCtr="0" compatLnSpc="1">
            <a:prstTxWarp prst="textNoShape">
              <a:avLst/>
            </a:prstTxWarp>
          </a:bodyPr>
          <a:lstStyle/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endParaRPr lang="en-NZ" sz="3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8080878" y="2697954"/>
            <a:ext cx="105904" cy="7861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70" tIns="34235" rIns="68470" bIns="34235" numCol="1" rtlCol="0" anchor="t" anchorCtr="0" compatLnSpc="1">
            <a:prstTxWarp prst="textNoShape">
              <a:avLst/>
            </a:prstTxWarp>
          </a:bodyPr>
          <a:lstStyle/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endParaRPr lang="en-NZ" sz="3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59908" y="1741434"/>
            <a:ext cx="798382" cy="3930905"/>
          </a:xfrm>
          <a:prstGeom prst="rect">
            <a:avLst/>
          </a:prstGeom>
          <a:noFill/>
          <a:ln w="28575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70" tIns="34235" rIns="68470" bIns="34235" numCol="1" rtlCol="0" anchor="t" anchorCtr="0" compatLnSpc="1">
            <a:prstTxWarp prst="textNoShape">
              <a:avLst/>
            </a:prstTxWarp>
          </a:bodyPr>
          <a:lstStyle/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endParaRPr lang="en-NZ" sz="3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3720" y="473367"/>
            <a:ext cx="8661600" cy="752400"/>
          </a:xfrm>
        </p:spPr>
        <p:txBody>
          <a:bodyPr/>
          <a:lstStyle/>
          <a:p>
            <a:r>
              <a:rPr lang="en-NZ" sz="3600" kern="0" dirty="0">
                <a:solidFill>
                  <a:srgbClr val="1C3C52"/>
                </a:solidFill>
                <a:latin typeface="Gill Sans"/>
                <a:sym typeface="Arial" charset="0"/>
              </a:rPr>
              <a:t>High freight volumes in study area</a:t>
            </a:r>
            <a:br>
              <a:rPr lang="en-NZ" sz="3600" kern="0" dirty="0">
                <a:solidFill>
                  <a:srgbClr val="1C3C52"/>
                </a:solidFill>
                <a:latin typeface="Gill Sans"/>
                <a:sym typeface="Arial" charset="0"/>
              </a:rPr>
            </a:br>
            <a:endParaRPr lang="en-NZ" dirty="0"/>
          </a:p>
        </p:txBody>
      </p:sp>
      <p:sp>
        <p:nvSpPr>
          <p:cNvPr id="8" name="TextBox 7"/>
          <p:cNvSpPr txBox="1"/>
          <p:nvPr/>
        </p:nvSpPr>
        <p:spPr>
          <a:xfrm>
            <a:off x="1511300" y="5672339"/>
            <a:ext cx="3225800" cy="38472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Auckland State Highways</a:t>
            </a:r>
            <a:endParaRPr lang="en-NZ" dirty="0"/>
          </a:p>
        </p:txBody>
      </p:sp>
      <p:sp>
        <p:nvSpPr>
          <p:cNvPr id="18" name="TextBox 17"/>
          <p:cNvSpPr txBox="1"/>
          <p:nvPr/>
        </p:nvSpPr>
        <p:spPr>
          <a:xfrm>
            <a:off x="5786939" y="5672339"/>
            <a:ext cx="2874185" cy="38472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dirty="0" smtClean="0">
                <a:solidFill>
                  <a:schemeClr val="bg1"/>
                </a:solidFill>
              </a:rPr>
              <a:t>Auckland Arterial Roads</a:t>
            </a:r>
            <a:endParaRPr lang="en-NZ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37100" y="5672339"/>
            <a:ext cx="1049839" cy="38472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NZ" dirty="0" smtClean="0"/>
              <a:t>Other</a:t>
            </a:r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2654490" y="1624084"/>
            <a:ext cx="238835" cy="1842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1" name="Rectangle 20"/>
          <p:cNvSpPr/>
          <p:nvPr/>
        </p:nvSpPr>
        <p:spPr bwMode="auto">
          <a:xfrm>
            <a:off x="2693947" y="3007461"/>
            <a:ext cx="105904" cy="78618"/>
          </a:xfrm>
          <a:prstGeom prst="rect">
            <a:avLst/>
          </a:prstGeom>
          <a:solidFill>
            <a:srgbClr val="AE1228">
              <a:alpha val="63922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8470" tIns="34235" rIns="68470" bIns="34235" numCol="1" rtlCol="0" anchor="t" anchorCtr="0" compatLnSpc="1">
            <a:prstTxWarp prst="textNoShape">
              <a:avLst/>
            </a:prstTxWarp>
          </a:bodyPr>
          <a:lstStyle/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endParaRPr lang="en-NZ" sz="3100">
              <a:solidFill>
                <a:srgbClr val="000000"/>
              </a:solidFill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0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164364"/>
            <a:ext cx="9956077" cy="5934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78" y="195280"/>
            <a:ext cx="9293903" cy="877743"/>
          </a:xfrm>
          <a:solidFill>
            <a:schemeClr val="bg1"/>
          </a:solidFill>
        </p:spPr>
        <p:txBody>
          <a:bodyPr/>
          <a:lstStyle/>
          <a:p>
            <a:r>
              <a:rPr lang="en-NZ" sz="2400" dirty="0">
                <a:solidFill>
                  <a:schemeClr val="tx1"/>
                </a:solidFill>
              </a:rPr>
              <a:t>Growth at Port of Tauranga means growth at Southdown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2" y="4231007"/>
            <a:ext cx="1861115" cy="332780"/>
          </a:xfrm>
          <a:prstGeom prst="line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603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reeform 8"/>
          <p:cNvSpPr/>
          <p:nvPr/>
        </p:nvSpPr>
        <p:spPr bwMode="auto">
          <a:xfrm>
            <a:off x="2333360" y="4270706"/>
            <a:ext cx="7617968" cy="429204"/>
          </a:xfrm>
          <a:custGeom>
            <a:avLst/>
            <a:gdLst>
              <a:gd name="connsiteX0" fmla="*/ 0 w 9962707"/>
              <a:gd name="connsiteY0" fmla="*/ 522721 h 589676"/>
              <a:gd name="connsiteX1" fmla="*/ 542261 w 9962707"/>
              <a:gd name="connsiteY1" fmla="*/ 543987 h 589676"/>
              <a:gd name="connsiteX2" fmla="*/ 3136605 w 9962707"/>
              <a:gd name="connsiteY2" fmla="*/ 1726 h 589676"/>
              <a:gd name="connsiteX3" fmla="*/ 5730949 w 9962707"/>
              <a:gd name="connsiteY3" fmla="*/ 363233 h 589676"/>
              <a:gd name="connsiteX4" fmla="*/ 8495414 w 9962707"/>
              <a:gd name="connsiteY4" fmla="*/ 108052 h 589676"/>
              <a:gd name="connsiteX5" fmla="*/ 9962707 w 9962707"/>
              <a:gd name="connsiteY5" fmla="*/ 331335 h 5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2707" h="589676">
                <a:moveTo>
                  <a:pt x="0" y="522721"/>
                </a:moveTo>
                <a:cubicBezTo>
                  <a:pt x="9747" y="576770"/>
                  <a:pt x="19494" y="630819"/>
                  <a:pt x="542261" y="543987"/>
                </a:cubicBezTo>
                <a:cubicBezTo>
                  <a:pt x="1065028" y="457155"/>
                  <a:pt x="2271824" y="31852"/>
                  <a:pt x="3136605" y="1726"/>
                </a:cubicBezTo>
                <a:cubicBezTo>
                  <a:pt x="4001386" y="-28400"/>
                  <a:pt x="4837814" y="345512"/>
                  <a:pt x="5730949" y="363233"/>
                </a:cubicBezTo>
                <a:cubicBezTo>
                  <a:pt x="6624084" y="380954"/>
                  <a:pt x="7790121" y="113368"/>
                  <a:pt x="8495414" y="108052"/>
                </a:cubicBezTo>
                <a:cubicBezTo>
                  <a:pt x="9200707" y="102736"/>
                  <a:pt x="9581707" y="217035"/>
                  <a:pt x="9962707" y="331335"/>
                </a:cubicBezTo>
              </a:path>
            </a:pathLst>
          </a:custGeom>
          <a:noFill/>
          <a:ln w="635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452" tIns="34227" rIns="68452" bIns="34227" numCol="1" rtlCol="0" anchor="t" anchorCtr="0" compatLnSpc="1">
            <a:prstTxWarp prst="textNoShape">
              <a:avLst/>
            </a:prstTxWarp>
          </a:bodyPr>
          <a:lstStyle/>
          <a:p>
            <a:pPr algn="ctr" defTabSz="684529" fontAlgn="base">
              <a:spcBef>
                <a:spcPct val="0"/>
              </a:spcBef>
              <a:spcAft>
                <a:spcPct val="0"/>
              </a:spcAft>
            </a:pPr>
            <a:endParaRPr lang="en-NZ" sz="3100">
              <a:solidFill>
                <a:srgbClr val="000000"/>
              </a:solidFill>
              <a:sym typeface="Gill San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3267" y="4222012"/>
            <a:ext cx="1582748" cy="500010"/>
          </a:xfrm>
          <a:prstGeom prst="rect">
            <a:avLst/>
          </a:prstGeom>
          <a:solidFill>
            <a:srgbClr val="FFC000"/>
          </a:solidFill>
        </p:spPr>
        <p:txBody>
          <a:bodyPr wrap="square" lIns="68452" tIns="34227" rIns="68452" bIns="34227" rtlCol="0">
            <a:spAutoFit/>
          </a:bodyPr>
          <a:lstStyle/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r>
              <a:rPr lang="en-NZ" sz="1400" dirty="0">
                <a:solidFill>
                  <a:srgbClr val="000000"/>
                </a:solidFill>
                <a:sym typeface="Gill Sans" charset="0"/>
              </a:rPr>
              <a:t>Neilson/Church Street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9171" y="6641964"/>
            <a:ext cx="1954659" cy="299971"/>
          </a:xfrm>
          <a:prstGeom prst="rect">
            <a:avLst/>
          </a:prstGeom>
          <a:noFill/>
        </p:spPr>
        <p:txBody>
          <a:bodyPr wrap="square" lIns="68452" tIns="34227" rIns="68452" bIns="34227" rtlCol="0">
            <a:spAutoFit/>
          </a:bodyPr>
          <a:lstStyle/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r>
              <a:rPr lang="en-NZ" sz="1500" dirty="0">
                <a:solidFill>
                  <a:srgbClr val="FFFFFF"/>
                </a:solidFill>
                <a:sym typeface="Gill Sans" charset="0"/>
              </a:rPr>
              <a:t>Penrose/</a:t>
            </a:r>
            <a:r>
              <a:rPr lang="en-NZ" sz="1500" dirty="0" err="1">
                <a:solidFill>
                  <a:srgbClr val="FFFFFF"/>
                </a:solidFill>
                <a:sym typeface="Gill Sans" charset="0"/>
              </a:rPr>
              <a:t>Onehunga</a:t>
            </a:r>
            <a:endParaRPr lang="en-NZ" sz="1500" dirty="0">
              <a:solidFill>
                <a:srgbClr val="FFFFFF"/>
              </a:solidFill>
              <a:sym typeface="Gill Sans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" y="1164363"/>
            <a:ext cx="7091891" cy="623128"/>
          </a:xfrm>
          <a:prstGeom prst="rect">
            <a:avLst/>
          </a:prstGeom>
          <a:solidFill>
            <a:schemeClr val="bg1"/>
          </a:solidFill>
        </p:spPr>
        <p:txBody>
          <a:bodyPr wrap="square" lIns="68452" tIns="34227" rIns="68452" bIns="34227" rtlCol="0">
            <a:spAutoFit/>
          </a:bodyPr>
          <a:lstStyle/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r>
              <a:rPr lang="en-NZ" sz="1800" dirty="0">
                <a:solidFill>
                  <a:srgbClr val="000000"/>
                </a:solidFill>
                <a:sym typeface="Gill Sans" charset="0"/>
              </a:rPr>
              <a:t>Planned expansion: Increase from 6 currently to 15 trains per day</a:t>
            </a:r>
          </a:p>
          <a:p>
            <a:pPr algn="ctr" defTabSz="684703" fontAlgn="base">
              <a:spcBef>
                <a:spcPct val="0"/>
              </a:spcBef>
              <a:spcAft>
                <a:spcPct val="0"/>
              </a:spcAft>
            </a:pPr>
            <a:r>
              <a:rPr lang="en-NZ" sz="1800" dirty="0">
                <a:solidFill>
                  <a:srgbClr val="000000"/>
                </a:solidFill>
                <a:sym typeface="Gill Sans" charset="0"/>
              </a:rPr>
              <a:t>Additional 3-4000 trucks per day on Neilson St</a:t>
            </a:r>
          </a:p>
        </p:txBody>
      </p:sp>
    </p:spTree>
    <p:extLst>
      <p:ext uri="{BB962C8B-B14F-4D97-AF65-F5344CB8AC3E}">
        <p14:creationId xmlns:p14="http://schemas.microsoft.com/office/powerpoint/2010/main" val="4219692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blank">
  <a:themeElements>
    <a:clrScheme name="Auckland Transport">
      <a:dk1>
        <a:srgbClr val="262626"/>
      </a:dk1>
      <a:lt1>
        <a:sysClr val="window" lastClr="FFFFFF"/>
      </a:lt1>
      <a:dk2>
        <a:srgbClr val="283D51"/>
      </a:dk2>
      <a:lt2>
        <a:srgbClr val="428FBF"/>
      </a:lt2>
      <a:accent1>
        <a:srgbClr val="283D51"/>
      </a:accent1>
      <a:accent2>
        <a:srgbClr val="428FBF"/>
      </a:accent2>
      <a:accent3>
        <a:srgbClr val="87A03E"/>
      </a:accent3>
      <a:accent4>
        <a:srgbClr val="EE2E25"/>
      </a:accent4>
      <a:accent5>
        <a:srgbClr val="262626"/>
      </a:accent5>
      <a:accent6>
        <a:srgbClr val="000000"/>
      </a:accent6>
      <a:hlink>
        <a:srgbClr val="428FBF"/>
      </a:hlink>
      <a:folHlink>
        <a:srgbClr val="EE2E25"/>
      </a:folHlink>
    </a:clrScheme>
    <a:fontScheme name="ATrans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ckland Transport">
  <a:themeElements>
    <a:clrScheme name="Auckland Transport">
      <a:dk1>
        <a:srgbClr val="262626"/>
      </a:dk1>
      <a:lt1>
        <a:sysClr val="window" lastClr="FFFFFF"/>
      </a:lt1>
      <a:dk2>
        <a:srgbClr val="283D51"/>
      </a:dk2>
      <a:lt2>
        <a:srgbClr val="428FBF"/>
      </a:lt2>
      <a:accent1>
        <a:srgbClr val="283D51"/>
      </a:accent1>
      <a:accent2>
        <a:srgbClr val="428FBF"/>
      </a:accent2>
      <a:accent3>
        <a:srgbClr val="87A03E"/>
      </a:accent3>
      <a:accent4>
        <a:srgbClr val="EE2E25"/>
      </a:accent4>
      <a:accent5>
        <a:srgbClr val="262626"/>
      </a:accent5>
      <a:accent6>
        <a:srgbClr val="000000"/>
      </a:accent6>
      <a:hlink>
        <a:srgbClr val="428FBF"/>
      </a:hlink>
      <a:folHlink>
        <a:srgbClr val="EE2E25"/>
      </a:folHlink>
    </a:clrScheme>
    <a:fontScheme name="ATranspo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blank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Consultation Project Document" ma:contentTypeID="0x0101002E889EF38643934691919F8465E191B500CC102F1ADDCF4A46AEA61A7F5FDDA457" ma:contentTypeVersion="7" ma:contentTypeDescription="" ma:contentTypeScope="" ma:versionID="55557f528682d173d4092f445b53fae1">
  <xsd:schema xmlns:xsd="http://www.w3.org/2001/XMLSchema" xmlns:xs="http://www.w3.org/2001/XMLSchema" xmlns:p="http://schemas.microsoft.com/office/2006/metadata/properties" xmlns:ns2="e95636e2-d5c2-4e01-aa8b-5aafa200f7af" xmlns:ns4="B9CDA4B8-FE3B-44C1-96E6-DDBDFB48A400" targetNamespace="http://schemas.microsoft.com/office/2006/metadata/properties" ma:root="true" ma:fieldsID="eed90712d9425e818992af56d4c54d4a" ns2:_="" ns4:_="">
    <xsd:import namespace="e95636e2-d5c2-4e01-aa8b-5aafa200f7af"/>
    <xsd:import namespace="B9CDA4B8-FE3B-44C1-96E6-DDBDFB48A400"/>
    <xsd:element name="properties">
      <xsd:complexType>
        <xsd:sequence>
          <xsd:element name="documentManagement">
            <xsd:complexType>
              <xsd:all>
                <xsd:element ref="ns2:IPS_x0020_Legacy_x0020_Document_x0020_Created" minOccurs="0"/>
                <xsd:element ref="ns2:Communication_x0020_MethodTaxHTField0" minOccurs="0"/>
                <xsd:element ref="ns2:TaxCatchAll" minOccurs="0"/>
                <xsd:element ref="ns2:TaxCatchAllLabel" minOccurs="0"/>
                <xsd:element ref="ns2:IPS_x0020_Project_x0020_PhaseTaxHTField0" minOccurs="0"/>
                <xsd:element ref="ns4:Stakeholder_x0020__x002f__x0020_Group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5636e2-d5c2-4e01-aa8b-5aafa200f7af" elementFormDefault="qualified">
    <xsd:import namespace="http://schemas.microsoft.com/office/2006/documentManagement/types"/>
    <xsd:import namespace="http://schemas.microsoft.com/office/infopath/2007/PartnerControls"/>
    <xsd:element name="IPS_x0020_Legacy_x0020_Document_x0020_Created" ma:index="5" nillable="true" ma:displayName="IPS Legacy Document Created" ma:format="DateTime" ma:internalName="IPS_x0020_Legacy_x0020_Document_x0020_Created" ma:readOnly="false">
      <xsd:simpleType>
        <xsd:restriction base="dms:DateTime"/>
      </xsd:simpleType>
    </xsd:element>
    <xsd:element name="Communication_x0020_MethodTaxHTField0" ma:index="10" ma:taxonomy="true" ma:internalName="Communication_x0020_MethodTaxHTField0" ma:taxonomyFieldName="Communication_x0020_Method" ma:displayName="IPS Communication Method" ma:readOnly="false" ma:fieldId="{9f1df6b1-c1a5-43c3-aa50-46f306e4c7a7}" ma:sspId="92a95841-f67f-4f2d-81e9-ca06f1a2e5b6" ma:termSetId="e69d04be-7453-4813-888b-04ed443eb61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ef34ac85-78a1-4650-be05-32a3e05d7aa9}" ma:internalName="TaxCatchAll" ma:showField="CatchAllData" ma:web="9904a702-f111-4c47-be5d-31071c2585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ef34ac85-78a1-4650-be05-32a3e05d7aa9}" ma:internalName="TaxCatchAllLabel" ma:readOnly="true" ma:showField="CatchAllDataLabel" ma:web="9904a702-f111-4c47-be5d-31071c2585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PS_x0020_Project_x0020_PhaseTaxHTField0" ma:index="14" nillable="true" ma:taxonomy="true" ma:internalName="IPS_x0020_Project_x0020_PhaseTaxHTField0" ma:taxonomyFieldName="IPS_x0020_Project_x0020_Phase" ma:displayName="IPS Project Phase" ma:fieldId="{08907afa-5b69-4abd-9969-bbbb2973988f}" ma:taxonomyMulti="true" ma:sspId="92a95841-f67f-4f2d-81e9-ca06f1a2e5b6" ma:termSetId="16f0bd77-25bf-4894-bdcf-c094775e338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CDA4B8-FE3B-44C1-96E6-DDBDFB48A400" elementFormDefault="qualified">
    <xsd:import namespace="http://schemas.microsoft.com/office/2006/documentManagement/types"/>
    <xsd:import namespace="http://schemas.microsoft.com/office/infopath/2007/PartnerControls"/>
    <xsd:element name="Stakeholder_x0020__x002f__x0020_Group" ma:index="16" nillable="true" ma:displayName="Stakeholder / Group" ma:list="{454428D3-6880-4D51-BCB8-E658D1D6DA5F}" ma:internalName="Stakeholder_x0020__x002f__x0020_Group" ma:showField="Stakeholder_x0020_Group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axOccurs="1" ma:index="3" ma:displayName="Author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92a95841-f67f-4f2d-81e9-ca06f1a2e5b6" ContentTypeId="0x0101002E889EF38643934691919F8465E191B5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5636e2-d5c2-4e01-aa8b-5aafa200f7af">
      <Value>10</Value>
    </TaxCatchAll>
    <Stakeholder_x0020__x002f__x0020_Group xmlns="B9CDA4B8-FE3B-44C1-96E6-DDBDFB48A400">
      <Value>2</Value>
    </Stakeholder_x0020__x002f__x0020_Group>
    <Communication_x0020_MethodTaxHTField0 xmlns="e95636e2-d5c2-4e01-aa8b-5aafa200f7af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91518de7-e7bb-400f-9fdc-4164425d70db</TermId>
        </TermInfo>
      </Terms>
    </Communication_x0020_MethodTaxHTField0>
    <IPS_x0020_Project_x0020_PhaseTaxHTField0 xmlns="e95636e2-d5c2-4e01-aa8b-5aafa200f7af">
      <Terms xmlns="http://schemas.microsoft.com/office/infopath/2007/PartnerControls"/>
    </IPS_x0020_Project_x0020_PhaseTaxHTField0>
    <IPS_x0020_Legacy_x0020_Document_x0020_Created xmlns="e95636e2-d5c2-4e01-aa8b-5aafa200f7af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AA518AE-B5A0-4696-9DF7-94EA70612D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5636e2-d5c2-4e01-aa8b-5aafa200f7af"/>
    <ds:schemaRef ds:uri="B9CDA4B8-FE3B-44C1-96E6-DDBDFB48A4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7D763E-980B-46A5-A2EA-A45E37E3E01B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44A98BB-2155-4254-8E4C-B52C1FEF5492}">
  <ds:schemaRefs>
    <ds:schemaRef ds:uri="http://www.w3.org/XML/1998/namespace"/>
    <ds:schemaRef ds:uri="http://schemas.microsoft.com/office/2006/documentManagement/types"/>
    <ds:schemaRef ds:uri="http://purl.org/dc/elements/1.1/"/>
    <ds:schemaRef ds:uri="B9CDA4B8-FE3B-44C1-96E6-DDBDFB48A400"/>
    <ds:schemaRef ds:uri="http://schemas.microsoft.com/office/infopath/2007/PartnerControls"/>
    <ds:schemaRef ds:uri="e95636e2-d5c2-4e01-aa8b-5aafa200f7af"/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6F052AE-8B68-477E-A40F-8EEA8C953E3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1066</TotalTime>
  <Words>266</Words>
  <Application>Microsoft Office PowerPoint</Application>
  <PresentationFormat>Custom</PresentationFormat>
  <Paragraphs>39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blank</vt:lpstr>
      <vt:lpstr>Auckland Transport</vt:lpstr>
      <vt:lpstr>1_blank</vt:lpstr>
      <vt:lpstr>Project area</vt:lpstr>
      <vt:lpstr>PowerPoint Presentation</vt:lpstr>
      <vt:lpstr>PowerPoint Presentation</vt:lpstr>
      <vt:lpstr>High freight volumes in study area </vt:lpstr>
      <vt:lpstr>Growth at Port of Tauranga means growth at Southdown</vt:lpstr>
    </vt:vector>
  </TitlesOfParts>
  <Company>Auckland Transport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THEUNIS</dc:creator>
  <cp:lastModifiedBy>Matthew Hoyle</cp:lastModifiedBy>
  <cp:revision>48</cp:revision>
  <cp:lastPrinted>2013-08-05T00:27:17Z</cp:lastPrinted>
  <dcterms:created xsi:type="dcterms:W3CDTF">2013-07-29T23:27:31Z</dcterms:created>
  <dcterms:modified xsi:type="dcterms:W3CDTF">2017-02-22T11:48:57Z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0x0101002E889EF38643934691919F8465E191B500CC102F1ADDCF4A46AEA61A7F5FDDA457</vt:lpwstr>
  </property>
  <property fmtid="{D5CDD505-2E9C-101B-9397-08002B2CF9AE}" pid="3" name="Project Phase">
    <vt:lpwstr/>
  </property>
  <property fmtid="{D5CDD505-2E9C-101B-9397-08002B2CF9AE}" pid="4" name="Communication Method">
    <vt:lpwstr>10;#Presentation|91518de7-e7bb-400f-9fdc-4164425d70db</vt:lpwstr>
  </property>
  <property fmtid="{D5CDD505-2E9C-101B-9397-08002B2CF9AE}" pid="5" name="IPS Project Phase">
    <vt:lpwstr/>
  </property>
  <property fmtid="{D5CDD505-2E9C-101B-9397-08002B2CF9AE}" pid="6" name="Cc">
    <vt:lpwstr/>
  </property>
  <property fmtid="{D5CDD505-2E9C-101B-9397-08002B2CF9AE}" pid="7" name="From1">
    <vt:lpwstr/>
  </property>
  <property fmtid="{D5CDD505-2E9C-101B-9397-08002B2CF9AE}" pid="8" name="From-Address">
    <vt:lpwstr/>
  </property>
  <property fmtid="{D5CDD505-2E9C-101B-9397-08002B2CF9AE}" pid="9" name="To">
    <vt:lpwstr/>
  </property>
  <property fmtid="{D5CDD505-2E9C-101B-9397-08002B2CF9AE}" pid="10" name="Bcc">
    <vt:lpwstr/>
  </property>
</Properties>
</file>