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0" y="1447800"/>
            <a:ext cx="57607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SNUG 2017\Images\Waterview\h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174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D:\SNUG 2017\Images\Waterview\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0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D:\SNUG 2017\Images\Waterview\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25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D:\SNUG 2017\Images\Waterview\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55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D:\SNUG 2017\Images\Waterview\12091356_475836835922019_3888100914861359194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962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D:\SNUG 2017\Images\Waterview\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185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D:\SNUG 2017\Images\Waterview\second\12122814_474707112701658_8004231299077763153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08" y="1600200"/>
            <a:ext cx="678458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107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D:\SNUG 2017\Images\Waterview\second\D08DB793-0653-4370-9159-79420713DCA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6" y="1828798"/>
            <a:ext cx="7322820" cy="36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145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D:\SNUG 2017\Images\Waterview\third\12068710_476768439162192_1433383253592932066_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42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D:\SNUG 2017\Images\Waterview\third\070ADFAE-BF4A-4B72-9394-E0AD3F73003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29" y="1600200"/>
            <a:ext cx="700794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17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NUG 2017\Images\Waterview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128000" cy="542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205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D:\SNUG 2017\Images\Waterview\third\MG_4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4" y="1600200"/>
            <a:ext cx="67855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99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SNUG 2017\Images\Waterview\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88" y="1600200"/>
            <a:ext cx="67868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262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SNUG 2017\Images\Waterview\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7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SNUG 2017\Images\Waterview\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588" y="1570037"/>
            <a:ext cx="678682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038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SNUG 2017\Images\Waterview\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702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SNUG 2017\Images\Waterview\f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380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D:\SNUG 2017\Images\Waterview\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19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SNUG 2017\Images\Waterview\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28" y="1600200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890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Hoyle</dc:creator>
  <cp:lastModifiedBy>Matthew Hoyle</cp:lastModifiedBy>
  <cp:revision>2</cp:revision>
  <dcterms:created xsi:type="dcterms:W3CDTF">2006-08-16T00:00:00Z</dcterms:created>
  <dcterms:modified xsi:type="dcterms:W3CDTF">2017-02-22T18:42:50Z</dcterms:modified>
</cp:coreProperties>
</file>