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74" r:id="rId2"/>
  </p:sldMasterIdLst>
  <p:notesMasterIdLst>
    <p:notesMasterId r:id="rId24"/>
  </p:notesMasterIdLst>
  <p:handoutMasterIdLst>
    <p:handoutMasterId r:id="rId25"/>
  </p:handoutMasterIdLst>
  <p:sldIdLst>
    <p:sldId id="260" r:id="rId3"/>
    <p:sldId id="280" r:id="rId4"/>
    <p:sldId id="267" r:id="rId5"/>
    <p:sldId id="282" r:id="rId6"/>
    <p:sldId id="283" r:id="rId7"/>
    <p:sldId id="263" r:id="rId8"/>
    <p:sldId id="277" r:id="rId9"/>
    <p:sldId id="259" r:id="rId10"/>
    <p:sldId id="261" r:id="rId11"/>
    <p:sldId id="269" r:id="rId12"/>
    <p:sldId id="270" r:id="rId13"/>
    <p:sldId id="271" r:id="rId14"/>
    <p:sldId id="272" r:id="rId15"/>
    <p:sldId id="273" r:id="rId16"/>
    <p:sldId id="274" r:id="rId17"/>
    <p:sldId id="262" r:id="rId18"/>
    <p:sldId id="268" r:id="rId19"/>
    <p:sldId id="281" r:id="rId20"/>
    <p:sldId id="278" r:id="rId21"/>
    <p:sldId id="279" r:id="rId22"/>
    <p:sldId id="275" r:id="rId23"/>
  </p:sldIdLst>
  <p:sldSz cx="9944100" cy="7099300"/>
  <p:notesSz cx="6858000" cy="9144000"/>
  <p:defaultTextStyle>
    <a:defPPr>
      <a:defRPr lang="en-US"/>
    </a:defPPr>
    <a:lvl1pPr marL="0" algn="l" defTabSz="486832" rtl="0" eaLnBrk="1" latinLnBrk="0" hangingPunct="1">
      <a:defRPr sz="1900" kern="1200">
        <a:solidFill>
          <a:schemeClr val="tx1"/>
        </a:solidFill>
        <a:latin typeface="+mn-lt"/>
        <a:ea typeface="+mn-ea"/>
        <a:cs typeface="+mn-cs"/>
      </a:defRPr>
    </a:lvl1pPr>
    <a:lvl2pPr marL="486832" algn="l" defTabSz="486832" rtl="0" eaLnBrk="1" latinLnBrk="0" hangingPunct="1">
      <a:defRPr sz="1900" kern="1200">
        <a:solidFill>
          <a:schemeClr val="tx1"/>
        </a:solidFill>
        <a:latin typeface="+mn-lt"/>
        <a:ea typeface="+mn-ea"/>
        <a:cs typeface="+mn-cs"/>
      </a:defRPr>
    </a:lvl2pPr>
    <a:lvl3pPr marL="973662" algn="l" defTabSz="486832" rtl="0" eaLnBrk="1" latinLnBrk="0" hangingPunct="1">
      <a:defRPr sz="1900" kern="1200">
        <a:solidFill>
          <a:schemeClr val="tx1"/>
        </a:solidFill>
        <a:latin typeface="+mn-lt"/>
        <a:ea typeface="+mn-ea"/>
        <a:cs typeface="+mn-cs"/>
      </a:defRPr>
    </a:lvl3pPr>
    <a:lvl4pPr marL="1460494" algn="l" defTabSz="486832" rtl="0" eaLnBrk="1" latinLnBrk="0" hangingPunct="1">
      <a:defRPr sz="1900" kern="1200">
        <a:solidFill>
          <a:schemeClr val="tx1"/>
        </a:solidFill>
        <a:latin typeface="+mn-lt"/>
        <a:ea typeface="+mn-ea"/>
        <a:cs typeface="+mn-cs"/>
      </a:defRPr>
    </a:lvl4pPr>
    <a:lvl5pPr marL="1947325" algn="l" defTabSz="486832" rtl="0" eaLnBrk="1" latinLnBrk="0" hangingPunct="1">
      <a:defRPr sz="1900" kern="1200">
        <a:solidFill>
          <a:schemeClr val="tx1"/>
        </a:solidFill>
        <a:latin typeface="+mn-lt"/>
        <a:ea typeface="+mn-ea"/>
        <a:cs typeface="+mn-cs"/>
      </a:defRPr>
    </a:lvl5pPr>
    <a:lvl6pPr marL="2434157" algn="l" defTabSz="486832" rtl="0" eaLnBrk="1" latinLnBrk="0" hangingPunct="1">
      <a:defRPr sz="1900" kern="1200">
        <a:solidFill>
          <a:schemeClr val="tx1"/>
        </a:solidFill>
        <a:latin typeface="+mn-lt"/>
        <a:ea typeface="+mn-ea"/>
        <a:cs typeface="+mn-cs"/>
      </a:defRPr>
    </a:lvl6pPr>
    <a:lvl7pPr marL="2920988" algn="l" defTabSz="486832" rtl="0" eaLnBrk="1" latinLnBrk="0" hangingPunct="1">
      <a:defRPr sz="1900" kern="1200">
        <a:solidFill>
          <a:schemeClr val="tx1"/>
        </a:solidFill>
        <a:latin typeface="+mn-lt"/>
        <a:ea typeface="+mn-ea"/>
        <a:cs typeface="+mn-cs"/>
      </a:defRPr>
    </a:lvl7pPr>
    <a:lvl8pPr marL="3407819" algn="l" defTabSz="486832" rtl="0" eaLnBrk="1" latinLnBrk="0" hangingPunct="1">
      <a:defRPr sz="1900" kern="1200">
        <a:solidFill>
          <a:schemeClr val="tx1"/>
        </a:solidFill>
        <a:latin typeface="+mn-lt"/>
        <a:ea typeface="+mn-ea"/>
        <a:cs typeface="+mn-cs"/>
      </a:defRPr>
    </a:lvl8pPr>
    <a:lvl9pPr marL="3894651" algn="l" defTabSz="48683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81">
          <p15:clr>
            <a:srgbClr val="A4A3A4"/>
          </p15:clr>
        </p15:guide>
        <p15:guide id="2" pos="344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9" autoAdjust="0"/>
    <p:restoredTop sz="69022" autoAdjust="0"/>
  </p:normalViewPr>
  <p:slideViewPr>
    <p:cSldViewPr snapToGrid="0" snapToObjects="1">
      <p:cViewPr varScale="1">
        <p:scale>
          <a:sx n="50" d="100"/>
          <a:sy n="50" d="100"/>
        </p:scale>
        <p:origin x="1716" y="72"/>
      </p:cViewPr>
      <p:guideLst>
        <p:guide orient="horz" pos="4281"/>
        <p:guide pos="344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3" d="100"/>
          <a:sy n="83" d="100"/>
        </p:scale>
        <p:origin x="-315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7F4744-D2A5-4CB5-86BF-BD9670C1AF7B}" type="datetimeFigureOut">
              <a:rPr lang="en-NZ" smtClean="0"/>
              <a:t>23/02/2017</a:t>
            </a:fld>
            <a:endParaRPr lang="en-N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5A3BFD-456E-4831-8F0F-C1829135A29E}" type="slidenum">
              <a:rPr lang="en-NZ" smtClean="0"/>
              <a:t>‹#›</a:t>
            </a:fld>
            <a:endParaRPr lang="en-NZ"/>
          </a:p>
        </p:txBody>
      </p:sp>
    </p:spTree>
    <p:extLst>
      <p:ext uri="{BB962C8B-B14F-4D97-AF65-F5344CB8AC3E}">
        <p14:creationId xmlns:p14="http://schemas.microsoft.com/office/powerpoint/2010/main" val="66405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09EB0-AFCE-4B69-B683-F34D03DDB9E0}" type="datetimeFigureOut">
              <a:rPr lang="en-NZ" smtClean="0"/>
              <a:t>23/02/2017</a:t>
            </a:fld>
            <a:endParaRPr lang="en-NZ"/>
          </a:p>
        </p:txBody>
      </p:sp>
      <p:sp>
        <p:nvSpPr>
          <p:cNvPr id="4" name="Slide Image Placeholder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727B2-05EE-4DB2-BF44-3E65EBCAD733}" type="slidenum">
              <a:rPr lang="en-NZ" smtClean="0"/>
              <a:t>‹#›</a:t>
            </a:fld>
            <a:endParaRPr lang="en-NZ"/>
          </a:p>
        </p:txBody>
      </p:sp>
    </p:spTree>
    <p:extLst>
      <p:ext uri="{BB962C8B-B14F-4D97-AF65-F5344CB8AC3E}">
        <p14:creationId xmlns:p14="http://schemas.microsoft.com/office/powerpoint/2010/main" val="5610931"/>
      </p:ext>
    </p:extLst>
  </p:cSld>
  <p:clrMap bg1="lt1" tx1="dk1" bg2="lt2" tx2="dk2" accent1="accent1" accent2="accent2" accent3="accent3" accent4="accent4" accent5="accent5" accent6="accent6" hlink="hlink" folHlink="folHlink"/>
  <p:notesStyle>
    <a:lvl1pPr marL="0" algn="l" defTabSz="914238" rtl="0" eaLnBrk="1" latinLnBrk="0" hangingPunct="1">
      <a:defRPr sz="1200" kern="1200">
        <a:solidFill>
          <a:schemeClr val="tx1"/>
        </a:solidFill>
        <a:latin typeface="+mn-lt"/>
        <a:ea typeface="+mn-ea"/>
        <a:cs typeface="+mn-cs"/>
      </a:defRPr>
    </a:lvl1pPr>
    <a:lvl2pPr marL="457118" algn="l" defTabSz="914238" rtl="0" eaLnBrk="1" latinLnBrk="0" hangingPunct="1">
      <a:defRPr sz="1200" kern="1200">
        <a:solidFill>
          <a:schemeClr val="tx1"/>
        </a:solidFill>
        <a:latin typeface="+mn-lt"/>
        <a:ea typeface="+mn-ea"/>
        <a:cs typeface="+mn-cs"/>
      </a:defRPr>
    </a:lvl2pPr>
    <a:lvl3pPr marL="914238" algn="l" defTabSz="914238" rtl="0" eaLnBrk="1" latinLnBrk="0" hangingPunct="1">
      <a:defRPr sz="1200" kern="1200">
        <a:solidFill>
          <a:schemeClr val="tx1"/>
        </a:solidFill>
        <a:latin typeface="+mn-lt"/>
        <a:ea typeface="+mn-ea"/>
        <a:cs typeface="+mn-cs"/>
      </a:defRPr>
    </a:lvl3pPr>
    <a:lvl4pPr marL="1371356" algn="l" defTabSz="914238" rtl="0" eaLnBrk="1" latinLnBrk="0" hangingPunct="1">
      <a:defRPr sz="1200" kern="1200">
        <a:solidFill>
          <a:schemeClr val="tx1"/>
        </a:solidFill>
        <a:latin typeface="+mn-lt"/>
        <a:ea typeface="+mn-ea"/>
        <a:cs typeface="+mn-cs"/>
      </a:defRPr>
    </a:lvl4pPr>
    <a:lvl5pPr marL="1828474" algn="l" defTabSz="914238" rtl="0" eaLnBrk="1" latinLnBrk="0" hangingPunct="1">
      <a:defRPr sz="1200" kern="1200">
        <a:solidFill>
          <a:schemeClr val="tx1"/>
        </a:solidFill>
        <a:latin typeface="+mn-lt"/>
        <a:ea typeface="+mn-ea"/>
        <a:cs typeface="+mn-cs"/>
      </a:defRPr>
    </a:lvl5pPr>
    <a:lvl6pPr marL="2285593" algn="l" defTabSz="914238" rtl="0" eaLnBrk="1" latinLnBrk="0" hangingPunct="1">
      <a:defRPr sz="1200" kern="1200">
        <a:solidFill>
          <a:schemeClr val="tx1"/>
        </a:solidFill>
        <a:latin typeface="+mn-lt"/>
        <a:ea typeface="+mn-ea"/>
        <a:cs typeface="+mn-cs"/>
      </a:defRPr>
    </a:lvl6pPr>
    <a:lvl7pPr marL="2742712" algn="l" defTabSz="914238" rtl="0" eaLnBrk="1" latinLnBrk="0" hangingPunct="1">
      <a:defRPr sz="1200" kern="1200">
        <a:solidFill>
          <a:schemeClr val="tx1"/>
        </a:solidFill>
        <a:latin typeface="+mn-lt"/>
        <a:ea typeface="+mn-ea"/>
        <a:cs typeface="+mn-cs"/>
      </a:defRPr>
    </a:lvl7pPr>
    <a:lvl8pPr marL="3199831" algn="l" defTabSz="914238" rtl="0" eaLnBrk="1" latinLnBrk="0" hangingPunct="1">
      <a:defRPr sz="1200" kern="1200">
        <a:solidFill>
          <a:schemeClr val="tx1"/>
        </a:solidFill>
        <a:latin typeface="+mn-lt"/>
        <a:ea typeface="+mn-ea"/>
        <a:cs typeface="+mn-cs"/>
      </a:defRPr>
    </a:lvl8pPr>
    <a:lvl9pPr marL="3656949" algn="l" defTabSz="9142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CAV:</a:t>
            </a:r>
            <a:r>
              <a:rPr lang="en-NZ" baseline="0" dirty="0" smtClean="0"/>
              <a:t> they spent a lot of time differentiating the two. CVs are everywhere and there were examples of I2V like vehicle dashboard countdown to green. AVs still a while a way.</a:t>
            </a:r>
          </a:p>
          <a:p>
            <a:r>
              <a:rPr lang="en-NZ" baseline="0" dirty="0" smtClean="0"/>
              <a:t>Big Open Data: The sheer volume of data is overwhelming everyone and better methods are required to choose what data to keep and what to ignore. There are also issues with open data being unreliable. They also talked about how much data is </a:t>
            </a:r>
            <a:r>
              <a:rPr lang="en-NZ" baseline="0" dirty="0" err="1" smtClean="0"/>
              <a:t>siloed</a:t>
            </a:r>
            <a:r>
              <a:rPr lang="en-NZ" baseline="0" dirty="0" smtClean="0"/>
              <a:t> and but could be useful to all areas. Big data is important, but Big understanding is more important. 90% of the data now existing was created in the last 2 years. People are ambivalent about their data privacy. SCATS collects lots of useful information but it isn’t easily accessible by ourselves or third parties.</a:t>
            </a:r>
          </a:p>
          <a:p>
            <a:r>
              <a:rPr lang="en-NZ" baseline="0" dirty="0" smtClean="0"/>
              <a:t>Smart cities is basically looking at different ways cities collect, use and distribute various data sets to improve their services to the public.</a:t>
            </a:r>
          </a:p>
          <a:p>
            <a:r>
              <a:rPr lang="en-NZ" baseline="0" dirty="0" smtClean="0"/>
              <a:t>MAAS: Talking about focusing on the person and their end to end journey, getting them where they need to go using any combination of private and public transport in a seamless manner. This is what people want and the challenge is how do we keep moving in that direction.</a:t>
            </a:r>
          </a:p>
          <a:p>
            <a:r>
              <a:rPr lang="en-NZ" baseline="0" dirty="0" smtClean="0"/>
              <a:t>Personalisation of Data was another key topic. People only care about data that is </a:t>
            </a:r>
            <a:r>
              <a:rPr lang="en-NZ" baseline="0" dirty="0" err="1" smtClean="0"/>
              <a:t>revelant</a:t>
            </a:r>
            <a:r>
              <a:rPr lang="en-NZ" baseline="0" dirty="0" smtClean="0"/>
              <a:t> to them. They don’t care about data that means nothing to them and doesn’t help them.  It goes back to how we share data and what type of data we share and who we share it with. </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2</a:t>
            </a:fld>
            <a:endParaRPr lang="en-NZ"/>
          </a:p>
        </p:txBody>
      </p:sp>
    </p:spTree>
    <p:extLst>
      <p:ext uri="{BB962C8B-B14F-4D97-AF65-F5344CB8AC3E}">
        <p14:creationId xmlns:p14="http://schemas.microsoft.com/office/powerpoint/2010/main" val="3287919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Korea is developing their next 4</a:t>
            </a:r>
            <a:r>
              <a:rPr lang="en-NZ" baseline="30000" dirty="0" smtClean="0"/>
              <a:t>th</a:t>
            </a:r>
            <a:r>
              <a:rPr lang="en-NZ" dirty="0" smtClean="0"/>
              <a:t> generation</a:t>
            </a:r>
            <a:r>
              <a:rPr lang="en-NZ" baseline="0" dirty="0" smtClean="0"/>
              <a:t> of traffic controllers that use digital communications to turn lamps on and off. They are also developing security protocols for 4g connections to controllers. </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16</a:t>
            </a:fld>
            <a:endParaRPr lang="en-NZ"/>
          </a:p>
        </p:txBody>
      </p:sp>
    </p:spTree>
    <p:extLst>
      <p:ext uri="{BB962C8B-B14F-4D97-AF65-F5344CB8AC3E}">
        <p14:creationId xmlns:p14="http://schemas.microsoft.com/office/powerpoint/2010/main" val="135514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Guide</a:t>
            </a:r>
            <a:r>
              <a:rPr lang="en-NZ" baseline="0" dirty="0" smtClean="0"/>
              <a:t> arrows for cyclists. They had some success in reducing cycle accidents. </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17</a:t>
            </a:fld>
            <a:endParaRPr lang="en-NZ"/>
          </a:p>
        </p:txBody>
      </p:sp>
    </p:spTree>
    <p:extLst>
      <p:ext uri="{BB962C8B-B14F-4D97-AF65-F5344CB8AC3E}">
        <p14:creationId xmlns:p14="http://schemas.microsoft.com/office/powerpoint/2010/main" val="4271240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isn’t a new idea, but I thought it was interesting. Japan</a:t>
            </a:r>
            <a:r>
              <a:rPr lang="en-NZ" baseline="0" dirty="0" smtClean="0"/>
              <a:t> has lots of hills and vehicles slow down going up hill so they use synchronised lights moving at a set speed to get cars to speed up or slow down as needed. They apparently had good results with the system increasing throughput through a tunnel.</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18</a:t>
            </a:fld>
            <a:endParaRPr lang="en-NZ"/>
          </a:p>
        </p:txBody>
      </p:sp>
    </p:spTree>
    <p:extLst>
      <p:ext uri="{BB962C8B-B14F-4D97-AF65-F5344CB8AC3E}">
        <p14:creationId xmlns:p14="http://schemas.microsoft.com/office/powerpoint/2010/main" val="370813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Really interesting</a:t>
            </a:r>
            <a:r>
              <a:rPr lang="en-NZ" baseline="0" dirty="0" smtClean="0"/>
              <a:t> theoretical discussion from Japan. Dramatic increase in capacity at an intersection. </a:t>
            </a:r>
          </a:p>
          <a:p>
            <a:r>
              <a:rPr lang="en-NZ" baseline="0" dirty="0" smtClean="0"/>
              <a:t>Of course it is a model and theory only and may not be practical in the real world. I just thought it was an interesting idea. </a:t>
            </a:r>
          </a:p>
          <a:p>
            <a:r>
              <a:rPr lang="en-NZ" dirty="0" smtClean="0"/>
              <a:t>No more green band coordination system.</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19</a:t>
            </a:fld>
            <a:endParaRPr lang="en-NZ"/>
          </a:p>
        </p:txBody>
      </p:sp>
    </p:spTree>
    <p:extLst>
      <p:ext uri="{BB962C8B-B14F-4D97-AF65-F5344CB8AC3E}">
        <p14:creationId xmlns:p14="http://schemas.microsoft.com/office/powerpoint/2010/main" val="50105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Theoretically best at peak</a:t>
            </a:r>
            <a:r>
              <a:rPr lang="en-NZ" baseline="0" dirty="0" smtClean="0"/>
              <a:t> time ,but not off peak. The models suggest you can decrease the cycle time and increase capacity at the same time.</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20</a:t>
            </a:fld>
            <a:endParaRPr lang="en-NZ"/>
          </a:p>
        </p:txBody>
      </p:sp>
    </p:spTree>
    <p:extLst>
      <p:ext uri="{BB962C8B-B14F-4D97-AF65-F5344CB8AC3E}">
        <p14:creationId xmlns:p14="http://schemas.microsoft.com/office/powerpoint/2010/main" val="144757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Monash University doing</a:t>
            </a:r>
            <a:r>
              <a:rPr lang="en-NZ" baseline="0" dirty="0" smtClean="0"/>
              <a:t> research into level crossing closure time prediction to give info to road users on the delay estimates. Alexa.delbosc@monash.edu </a:t>
            </a:r>
            <a:r>
              <a:rPr lang="en-NZ" baseline="0" dirty="0" err="1" smtClean="0"/>
              <a:t>monash</a:t>
            </a:r>
            <a:r>
              <a:rPr lang="en-NZ" baseline="0" dirty="0" smtClean="0"/>
              <a:t> ITS </a:t>
            </a:r>
            <a:r>
              <a:rPr lang="en-NZ" baseline="0" dirty="0" err="1" smtClean="0"/>
              <a:t>linkedin</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21</a:t>
            </a:fld>
            <a:endParaRPr lang="en-NZ"/>
          </a:p>
        </p:txBody>
      </p:sp>
    </p:spTree>
    <p:extLst>
      <p:ext uri="{BB962C8B-B14F-4D97-AF65-F5344CB8AC3E}">
        <p14:creationId xmlns:p14="http://schemas.microsoft.com/office/powerpoint/2010/main" val="220637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Bosch.</a:t>
            </a:r>
            <a:r>
              <a:rPr lang="en-NZ" baseline="0" dirty="0" smtClean="0"/>
              <a:t> 15% decline in traffic accident casualties worldwide.</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3</a:t>
            </a:fld>
            <a:endParaRPr lang="en-NZ"/>
          </a:p>
        </p:txBody>
      </p:sp>
    </p:spTree>
    <p:extLst>
      <p:ext uri="{BB962C8B-B14F-4D97-AF65-F5344CB8AC3E}">
        <p14:creationId xmlns:p14="http://schemas.microsoft.com/office/powerpoint/2010/main" val="393664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There were plenty of groups selling their</a:t>
            </a:r>
            <a:r>
              <a:rPr lang="en-NZ" baseline="0" dirty="0" smtClean="0"/>
              <a:t> various sensors, but I thought to highlight these. </a:t>
            </a:r>
            <a:r>
              <a:rPr lang="en-NZ" dirty="0" smtClean="0"/>
              <a:t>I’m not</a:t>
            </a:r>
            <a:r>
              <a:rPr lang="en-NZ" baseline="0" dirty="0" smtClean="0"/>
              <a:t> sure if anyone has tried these sensors in NZ, but a</a:t>
            </a:r>
            <a:r>
              <a:rPr lang="en-NZ" dirty="0" smtClean="0"/>
              <a:t> company called </a:t>
            </a:r>
            <a:r>
              <a:rPr lang="en-NZ" dirty="0" err="1" smtClean="0"/>
              <a:t>sensys</a:t>
            </a:r>
            <a:r>
              <a:rPr lang="en-NZ" baseline="0" dirty="0" smtClean="0"/>
              <a:t> networks was promoting these magnetometer and radar devices for vehicle and cyclist detection. I thought it was interesting as these devices don’t have wires and the magnetometer sensors can be placed up to 10cm underground. </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4</a:t>
            </a:fld>
            <a:endParaRPr lang="en-NZ"/>
          </a:p>
        </p:txBody>
      </p:sp>
    </p:spTree>
    <p:extLst>
      <p:ext uri="{BB962C8B-B14F-4D97-AF65-F5344CB8AC3E}">
        <p14:creationId xmlns:p14="http://schemas.microsoft.com/office/powerpoint/2010/main" val="201310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Again</a:t>
            </a:r>
            <a:r>
              <a:rPr lang="en-NZ" baseline="0" dirty="0" smtClean="0"/>
              <a:t> this is not a new device, its been around a few years, but this company </a:t>
            </a:r>
            <a:r>
              <a:rPr lang="en-NZ" baseline="0" dirty="0" err="1" smtClean="0"/>
              <a:t>iteris</a:t>
            </a:r>
            <a:r>
              <a:rPr lang="en-NZ" baseline="0" dirty="0" smtClean="0"/>
              <a:t> has enhanced their video analytics so they can upgrade their camera software remotely and they have recently added in pedestrian counting functions. I think the system isn’t completely accurate and does undercount but I thought it was an interesting feature and it tells you which direction they were going as well. </a:t>
            </a:r>
            <a:r>
              <a:rPr lang="en-NZ" baseline="0" dirty="0" smtClean="0"/>
              <a:t>I know that the </a:t>
            </a:r>
            <a:r>
              <a:rPr lang="en-NZ" baseline="0" dirty="0" err="1" smtClean="0"/>
              <a:t>Flir</a:t>
            </a:r>
            <a:r>
              <a:rPr lang="en-NZ" baseline="0" dirty="0" smtClean="0"/>
              <a:t> cameras we have used have similar features, but I haven’t seen them count pedestrians in this manner which I thought was interesting</a:t>
            </a:r>
            <a:r>
              <a:rPr lang="en-NZ" baseline="0" smtClean="0"/>
              <a:t>. </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5</a:t>
            </a:fld>
            <a:endParaRPr lang="en-NZ"/>
          </a:p>
        </p:txBody>
      </p:sp>
    </p:spTree>
    <p:extLst>
      <p:ext uri="{BB962C8B-B14F-4D97-AF65-F5344CB8AC3E}">
        <p14:creationId xmlns:p14="http://schemas.microsoft.com/office/powerpoint/2010/main" val="1912737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So many presentations on aps. An </a:t>
            </a:r>
            <a:r>
              <a:rPr lang="en-NZ" baseline="0" dirty="0" err="1" smtClean="0"/>
              <a:t>ap</a:t>
            </a:r>
            <a:r>
              <a:rPr lang="en-NZ" baseline="0" dirty="0" smtClean="0"/>
              <a:t> from japan telling drivers to speed up or slow down to optimise traffic flow. This </a:t>
            </a:r>
            <a:r>
              <a:rPr lang="en-NZ" baseline="0" dirty="0" err="1" smtClean="0"/>
              <a:t>ap</a:t>
            </a:r>
            <a:r>
              <a:rPr lang="en-NZ" baseline="0" dirty="0" smtClean="0"/>
              <a:t> shown here is from Finland used in the far north where they have reindeer running all over the road and they have several thousand reindeer hit every year. This is connected to a GPS mapping system that allows drivers to report deer on the road so that other drivers can be aware as they approach. It is very popular and a successful ap. I think something similar could be useful to report potholes or ice on the road other issues. They emphasised the importance of creating safe apps that aren’t a distraction.</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6</a:t>
            </a:fld>
            <a:endParaRPr lang="en-NZ"/>
          </a:p>
        </p:txBody>
      </p:sp>
    </p:spTree>
    <p:extLst>
      <p:ext uri="{BB962C8B-B14F-4D97-AF65-F5344CB8AC3E}">
        <p14:creationId xmlns:p14="http://schemas.microsoft.com/office/powerpoint/2010/main" val="3192446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An </a:t>
            </a:r>
            <a:r>
              <a:rPr lang="en-NZ" baseline="0" dirty="0" err="1" smtClean="0"/>
              <a:t>ap</a:t>
            </a:r>
            <a:r>
              <a:rPr lang="en-NZ" baseline="0" dirty="0" smtClean="0"/>
              <a:t> from Australia advising drivers on the speed limit on the road they are in. </a:t>
            </a:r>
            <a:r>
              <a:rPr lang="en-NZ" dirty="0" smtClean="0"/>
              <a:t>Based on consumer trends, we are entering a post </a:t>
            </a:r>
            <a:r>
              <a:rPr lang="en-NZ" dirty="0" err="1" smtClean="0"/>
              <a:t>ap</a:t>
            </a:r>
            <a:r>
              <a:rPr lang="en-NZ" dirty="0" smtClean="0"/>
              <a:t> world. There</a:t>
            </a:r>
            <a:r>
              <a:rPr lang="en-NZ" baseline="0" dirty="0" smtClean="0"/>
              <a:t> is a decline in the number of new aps being downloaded. </a:t>
            </a:r>
            <a:r>
              <a:rPr lang="en-NZ" dirty="0" smtClean="0"/>
              <a:t>Retention of new aps</a:t>
            </a:r>
            <a:r>
              <a:rPr lang="en-NZ" baseline="0" dirty="0" smtClean="0"/>
              <a:t> is being minimised. People are moving to fewer apps. People can order </a:t>
            </a:r>
            <a:r>
              <a:rPr lang="en-NZ" baseline="0" dirty="0" err="1" smtClean="0"/>
              <a:t>uber</a:t>
            </a:r>
            <a:r>
              <a:rPr lang="en-NZ" baseline="0" dirty="0" smtClean="0"/>
              <a:t> from </a:t>
            </a:r>
            <a:r>
              <a:rPr lang="en-NZ" baseline="0" dirty="0" err="1" smtClean="0"/>
              <a:t>facebook</a:t>
            </a:r>
            <a:r>
              <a:rPr lang="en-NZ" baseline="0" dirty="0" smtClean="0"/>
              <a:t> without using the </a:t>
            </a:r>
            <a:r>
              <a:rPr lang="en-NZ" baseline="0" dirty="0" err="1" smtClean="0"/>
              <a:t>uber</a:t>
            </a:r>
            <a:r>
              <a:rPr lang="en-NZ" baseline="0" dirty="0" smtClean="0"/>
              <a:t> ap. People are spending more time on fewer social media platforms.  Personalisation of data and communication is important. Using Machine learning.</a:t>
            </a:r>
          </a:p>
        </p:txBody>
      </p:sp>
      <p:sp>
        <p:nvSpPr>
          <p:cNvPr id="4" name="Slide Number Placeholder 3"/>
          <p:cNvSpPr>
            <a:spLocks noGrp="1"/>
          </p:cNvSpPr>
          <p:nvPr>
            <p:ph type="sldNum" sz="quarter" idx="10"/>
          </p:nvPr>
        </p:nvSpPr>
        <p:spPr/>
        <p:txBody>
          <a:bodyPr/>
          <a:lstStyle/>
          <a:p>
            <a:fld id="{DBC727B2-05EE-4DB2-BF44-3E65EBCAD733}" type="slidenum">
              <a:rPr lang="en-NZ" smtClean="0"/>
              <a:t>7</a:t>
            </a:fld>
            <a:endParaRPr lang="en-NZ"/>
          </a:p>
        </p:txBody>
      </p:sp>
    </p:spTree>
    <p:extLst>
      <p:ext uri="{BB962C8B-B14F-4D97-AF65-F5344CB8AC3E}">
        <p14:creationId xmlns:p14="http://schemas.microsoft.com/office/powerpoint/2010/main" val="3909178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95% Accuracy</a:t>
            </a:r>
            <a:r>
              <a:rPr lang="en-NZ" baseline="0" dirty="0" smtClean="0"/>
              <a:t> rates. Trial in France</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8</a:t>
            </a:fld>
            <a:endParaRPr lang="en-NZ"/>
          </a:p>
        </p:txBody>
      </p:sp>
    </p:spTree>
    <p:extLst>
      <p:ext uri="{BB962C8B-B14F-4D97-AF65-F5344CB8AC3E}">
        <p14:creationId xmlns:p14="http://schemas.microsoft.com/office/powerpoint/2010/main" val="239241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Piezo electric system</a:t>
            </a:r>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12</a:t>
            </a:fld>
            <a:endParaRPr lang="en-NZ"/>
          </a:p>
        </p:txBody>
      </p:sp>
    </p:spTree>
    <p:extLst>
      <p:ext uri="{BB962C8B-B14F-4D97-AF65-F5344CB8AC3E}">
        <p14:creationId xmlns:p14="http://schemas.microsoft.com/office/powerpoint/2010/main" val="128266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https://www.youtube.com/watch?v=gH0--NtTrg8</a:t>
            </a:r>
          </a:p>
          <a:p>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14</a:t>
            </a:fld>
            <a:endParaRPr lang="en-NZ"/>
          </a:p>
        </p:txBody>
      </p:sp>
    </p:spTree>
    <p:extLst>
      <p:ext uri="{BB962C8B-B14F-4D97-AF65-F5344CB8AC3E}">
        <p14:creationId xmlns:p14="http://schemas.microsoft.com/office/powerpoint/2010/main" val="1667210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1 - Ocea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 y="0"/>
            <a:ext cx="9954000" cy="7106948"/>
          </a:xfrm>
          <a:prstGeom prst="rect">
            <a:avLst/>
          </a:prstGeom>
        </p:spPr>
      </p:pic>
      <p:sp>
        <p:nvSpPr>
          <p:cNvPr id="8" name="Title 1"/>
          <p:cNvSpPr>
            <a:spLocks noGrp="1"/>
          </p:cNvSpPr>
          <p:nvPr>
            <p:ph type="title" hasCustomPrompt="1"/>
          </p:nvPr>
        </p:nvSpPr>
        <p:spPr>
          <a:xfrm>
            <a:off x="594543" y="2364419"/>
            <a:ext cx="6844944" cy="929198"/>
          </a:xfrm>
          <a:prstGeom prst="rect">
            <a:avLst/>
          </a:prstGeom>
        </p:spPr>
        <p:txBody>
          <a:bodyPr lIns="91424" tIns="45712" rIns="91424" bIns="45712"/>
          <a:lstStyle>
            <a:lvl1pPr algn="l">
              <a:defRPr sz="6600" b="1">
                <a:solidFill>
                  <a:schemeClr val="bg1"/>
                </a:solidFill>
              </a:defRPr>
            </a:lvl1pPr>
          </a:lstStyle>
          <a:p>
            <a:r>
              <a:rPr lang="en-US" dirty="0" smtClean="0"/>
              <a:t>Click to add title</a:t>
            </a:r>
            <a:endParaRPr lang="en-NZ" dirty="0"/>
          </a:p>
        </p:txBody>
      </p:sp>
      <p:sp>
        <p:nvSpPr>
          <p:cNvPr id="17" name="Text Placeholder 2"/>
          <p:cNvSpPr>
            <a:spLocks noGrp="1"/>
          </p:cNvSpPr>
          <p:nvPr>
            <p:ph type="body" idx="1" hasCustomPrompt="1"/>
          </p:nvPr>
        </p:nvSpPr>
        <p:spPr>
          <a:xfrm>
            <a:off x="577849" y="3426767"/>
            <a:ext cx="6861638" cy="661987"/>
          </a:xfrm>
          <a:prstGeom prst="rect">
            <a:avLst/>
          </a:prstGeom>
        </p:spPr>
        <p:txBody>
          <a:bodyPr lIns="91424" tIns="45712" rIns="91424" bIns="45712" anchor="b"/>
          <a:lstStyle>
            <a:lvl1pPr marL="0" indent="0">
              <a:buNone/>
              <a:defRPr sz="3300" b="1">
                <a:solidFill>
                  <a:schemeClr val="accent3"/>
                </a:solidFill>
                <a:latin typeface="+mj-lt"/>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sub title</a:t>
            </a:r>
          </a:p>
        </p:txBody>
      </p:sp>
    </p:spTree>
    <p:extLst>
      <p:ext uri="{BB962C8B-B14F-4D97-AF65-F5344CB8AC3E}">
        <p14:creationId xmlns:p14="http://schemas.microsoft.com/office/powerpoint/2010/main" val="1638459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599" y="4983116"/>
            <a:ext cx="8661600" cy="416079"/>
          </a:xfrm>
          <a:prstGeom prst="rect">
            <a:avLst/>
          </a:prstGeom>
        </p:spPr>
        <p:txBody>
          <a:bodyPr lIns="91424" tIns="45712" rIns="91424" bIns="45712" anchor="b"/>
          <a:lstStyle>
            <a:lvl1pPr algn="l">
              <a:defRPr sz="2000" b="1"/>
            </a:lvl1pPr>
          </a:lstStyle>
          <a:p>
            <a:r>
              <a:rPr lang="en-US" dirty="0" smtClean="0"/>
              <a:t>Click to edit Master title style</a:t>
            </a:r>
            <a:endParaRPr lang="en-NZ" dirty="0"/>
          </a:p>
        </p:txBody>
      </p:sp>
      <p:sp>
        <p:nvSpPr>
          <p:cNvPr id="3" name="Picture Placeholder 2"/>
          <p:cNvSpPr>
            <a:spLocks noGrp="1"/>
          </p:cNvSpPr>
          <p:nvPr>
            <p:ph type="pic" idx="1"/>
          </p:nvPr>
        </p:nvSpPr>
        <p:spPr>
          <a:xfrm>
            <a:off x="633599" y="907199"/>
            <a:ext cx="8661600" cy="4075915"/>
          </a:xfrm>
          <a:prstGeom prst="rect">
            <a:avLst/>
          </a:prstGeom>
        </p:spPr>
        <p:txBody>
          <a:bodyPr lIns="91424" tIns="45712" rIns="91424" bIns="45712"/>
          <a:lstStyle>
            <a:lvl1pPr marL="0" indent="0">
              <a:buNone/>
              <a:defRPr sz="3200"/>
            </a:lvl1pPr>
            <a:lvl2pPr marL="457118" indent="0">
              <a:buNone/>
              <a:defRPr sz="2800"/>
            </a:lvl2pPr>
            <a:lvl3pPr marL="914238" indent="0">
              <a:buNone/>
              <a:defRPr sz="2400"/>
            </a:lvl3pPr>
            <a:lvl4pPr marL="1371356" indent="0">
              <a:buNone/>
              <a:defRPr sz="2000"/>
            </a:lvl4pPr>
            <a:lvl5pPr marL="1828474" indent="0">
              <a:buNone/>
              <a:defRPr sz="2000"/>
            </a:lvl5pPr>
            <a:lvl6pPr marL="2285593" indent="0">
              <a:buNone/>
              <a:defRPr sz="2000"/>
            </a:lvl6pPr>
            <a:lvl7pPr marL="2742712" indent="0">
              <a:buNone/>
              <a:defRPr sz="2000"/>
            </a:lvl7pPr>
            <a:lvl8pPr marL="3199831" indent="0">
              <a:buNone/>
              <a:defRPr sz="2000"/>
            </a:lvl8pPr>
            <a:lvl9pPr marL="3656949" indent="0">
              <a:buNone/>
              <a:defRPr sz="2000"/>
            </a:lvl9pPr>
          </a:lstStyle>
          <a:p>
            <a:endParaRPr lang="en-NZ" dirty="0"/>
          </a:p>
        </p:txBody>
      </p:sp>
      <p:sp>
        <p:nvSpPr>
          <p:cNvPr id="4" name="Text Placeholder 3"/>
          <p:cNvSpPr>
            <a:spLocks noGrp="1"/>
          </p:cNvSpPr>
          <p:nvPr>
            <p:ph type="body" sz="half" idx="2"/>
          </p:nvPr>
        </p:nvSpPr>
        <p:spPr>
          <a:xfrm>
            <a:off x="633599" y="5399195"/>
            <a:ext cx="8661600" cy="305725"/>
          </a:xfrm>
          <a:prstGeom prst="rect">
            <a:avLst/>
          </a:prstGeom>
        </p:spPr>
        <p:txBody>
          <a:bodyPr lIns="91424" tIns="45712" rIns="91424" bIns="45712"/>
          <a:lstStyle>
            <a:lvl1pPr marL="0" indent="0">
              <a:buNone/>
              <a:defRPr sz="1400"/>
            </a:lvl1pPr>
            <a:lvl2pPr marL="457118" indent="0">
              <a:buNone/>
              <a:defRPr sz="1200"/>
            </a:lvl2pPr>
            <a:lvl3pPr marL="914238" indent="0">
              <a:buNone/>
              <a:defRPr sz="1000"/>
            </a:lvl3pPr>
            <a:lvl4pPr marL="1371356" indent="0">
              <a:buNone/>
              <a:defRPr sz="900"/>
            </a:lvl4pPr>
            <a:lvl5pPr marL="1828474" indent="0">
              <a:buNone/>
              <a:defRPr sz="900"/>
            </a:lvl5pPr>
            <a:lvl6pPr marL="2285593" indent="0">
              <a:buNone/>
              <a:defRPr sz="900"/>
            </a:lvl6pPr>
            <a:lvl7pPr marL="2742712" indent="0">
              <a:buNone/>
              <a:defRPr sz="900"/>
            </a:lvl7pPr>
            <a:lvl8pPr marL="3199831" indent="0">
              <a:buNone/>
              <a:defRPr sz="900"/>
            </a:lvl8pPr>
            <a:lvl9pPr marL="3656949"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842610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 2 -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 y="0"/>
            <a:ext cx="9954000" cy="7106948"/>
          </a:xfrm>
          <a:prstGeom prst="rect">
            <a:avLst/>
          </a:prstGeom>
        </p:spPr>
      </p:pic>
      <p:sp>
        <p:nvSpPr>
          <p:cNvPr id="8" name="Title 1"/>
          <p:cNvSpPr>
            <a:spLocks noGrp="1"/>
          </p:cNvSpPr>
          <p:nvPr>
            <p:ph type="title" hasCustomPrompt="1"/>
          </p:nvPr>
        </p:nvSpPr>
        <p:spPr>
          <a:xfrm>
            <a:off x="594543" y="2364419"/>
            <a:ext cx="6844944" cy="929198"/>
          </a:xfrm>
          <a:prstGeom prst="rect">
            <a:avLst/>
          </a:prstGeom>
        </p:spPr>
        <p:txBody>
          <a:bodyPr lIns="91424" tIns="45712" rIns="91424" bIns="45712"/>
          <a:lstStyle>
            <a:lvl1pPr algn="l">
              <a:defRPr sz="6600" b="1">
                <a:solidFill>
                  <a:schemeClr val="tx2"/>
                </a:solidFill>
              </a:defRPr>
            </a:lvl1pPr>
          </a:lstStyle>
          <a:p>
            <a:r>
              <a:rPr lang="en-US" dirty="0" smtClean="0"/>
              <a:t>Click to add title</a:t>
            </a:r>
            <a:endParaRPr lang="en-NZ" dirty="0"/>
          </a:p>
        </p:txBody>
      </p:sp>
      <p:sp>
        <p:nvSpPr>
          <p:cNvPr id="17" name="Text Placeholder 2"/>
          <p:cNvSpPr>
            <a:spLocks noGrp="1"/>
          </p:cNvSpPr>
          <p:nvPr>
            <p:ph type="body" idx="1" hasCustomPrompt="1"/>
          </p:nvPr>
        </p:nvSpPr>
        <p:spPr>
          <a:xfrm>
            <a:off x="577849" y="3426767"/>
            <a:ext cx="6861638" cy="661987"/>
          </a:xfrm>
          <a:prstGeom prst="rect">
            <a:avLst/>
          </a:prstGeom>
        </p:spPr>
        <p:txBody>
          <a:bodyPr lIns="91424" tIns="45712" rIns="91424" bIns="45712" anchor="b"/>
          <a:lstStyle>
            <a:lvl1pPr marL="0" indent="0">
              <a:buNone/>
              <a:defRPr sz="3300" b="1">
                <a:solidFill>
                  <a:schemeClr val="accent3"/>
                </a:solidFill>
                <a:latin typeface="+mj-lt"/>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sub title</a:t>
            </a:r>
          </a:p>
        </p:txBody>
      </p:sp>
    </p:spTree>
    <p:extLst>
      <p:ext uri="{BB962C8B-B14F-4D97-AF65-F5344CB8AC3E}">
        <p14:creationId xmlns:p14="http://schemas.microsoft.com/office/powerpoint/2010/main" val="13573878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8" name="TextBox 7"/>
          <p:cNvSpPr txBox="1"/>
          <p:nvPr userDrawn="1"/>
        </p:nvSpPr>
        <p:spPr>
          <a:xfrm>
            <a:off x="573049" y="2183804"/>
            <a:ext cx="1461940" cy="523220"/>
          </a:xfrm>
          <a:prstGeom prst="rect">
            <a:avLst/>
          </a:prstGeom>
          <a:noFill/>
        </p:spPr>
        <p:txBody>
          <a:bodyPr wrap="square" lIns="91424" tIns="45712" rIns="91424" bIns="45712" rtlCol="0">
            <a:spAutoFit/>
          </a:bodyPr>
          <a:lstStyle/>
          <a:p>
            <a:r>
              <a:rPr lang="en-US" sz="2800" dirty="0" smtClean="0">
                <a:solidFill>
                  <a:schemeClr val="bg1"/>
                </a:solidFill>
                <a:latin typeface="+mn-lt"/>
                <a:cs typeface="Arial"/>
              </a:rPr>
              <a:t>Section</a:t>
            </a:r>
            <a:endParaRPr lang="en-US" sz="2800" dirty="0">
              <a:solidFill>
                <a:schemeClr val="bg1"/>
              </a:solidFill>
              <a:latin typeface="+mn-lt"/>
              <a:cs typeface="Arial"/>
            </a:endParaRPr>
          </a:p>
        </p:txBody>
      </p:sp>
      <p:sp>
        <p:nvSpPr>
          <p:cNvPr id="10" name="Slide Number Placeholder 5"/>
          <p:cNvSpPr>
            <a:spLocks noGrp="1"/>
          </p:cNvSpPr>
          <p:nvPr>
            <p:ph type="sldNum" sz="quarter" idx="4"/>
          </p:nvPr>
        </p:nvSpPr>
        <p:spPr>
          <a:xfrm>
            <a:off x="7394400" y="367200"/>
            <a:ext cx="2257200" cy="208800"/>
          </a:xfrm>
          <a:prstGeom prst="rect">
            <a:avLst/>
          </a:prstGeom>
        </p:spPr>
        <p:txBody>
          <a:bodyPr lIns="91424" tIns="45712" rIns="91424" bIns="45712"/>
          <a:lstStyle>
            <a:lvl1pPr algn="r">
              <a:defRPr sz="900" b="1">
                <a:solidFill>
                  <a:schemeClr val="bg1"/>
                </a:solidFill>
              </a:defRPr>
            </a:lvl1pPr>
          </a:lstStyle>
          <a:p>
            <a:fld id="{EDFABA8B-65DD-D645-81C8-3284C860590C}" type="slidenum">
              <a:rPr lang="en-US" smtClean="0"/>
              <a:pPr/>
              <a:t>‹#›</a:t>
            </a:fld>
            <a:endParaRPr lang="en-US"/>
          </a:p>
        </p:txBody>
      </p:sp>
      <p:sp>
        <p:nvSpPr>
          <p:cNvPr id="14" name="Text Placeholder 2"/>
          <p:cNvSpPr>
            <a:spLocks noGrp="1"/>
          </p:cNvSpPr>
          <p:nvPr>
            <p:ph type="body" idx="1" hasCustomPrompt="1"/>
          </p:nvPr>
        </p:nvSpPr>
        <p:spPr>
          <a:xfrm>
            <a:off x="1825454" y="2183804"/>
            <a:ext cx="7828309" cy="522000"/>
          </a:xfrm>
          <a:prstGeom prst="rect">
            <a:avLst/>
          </a:prstGeom>
        </p:spPr>
        <p:txBody>
          <a:bodyPr lIns="91424" tIns="45712" rIns="91424" bIns="46792" anchor="t" anchorCtr="0"/>
          <a:lstStyle>
            <a:lvl1pPr marL="0" indent="0">
              <a:buNone/>
              <a:defRPr sz="2800" b="0" baseline="0">
                <a:solidFill>
                  <a:schemeClr val="bg1"/>
                </a:solidFill>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section number followed by a colon</a:t>
            </a:r>
          </a:p>
        </p:txBody>
      </p:sp>
      <p:sp>
        <p:nvSpPr>
          <p:cNvPr id="15" name="Text Placeholder 4"/>
          <p:cNvSpPr>
            <a:spLocks noGrp="1"/>
          </p:cNvSpPr>
          <p:nvPr>
            <p:ph type="body" sz="quarter" idx="3" hasCustomPrompt="1"/>
          </p:nvPr>
        </p:nvSpPr>
        <p:spPr>
          <a:xfrm>
            <a:off x="573049" y="2656204"/>
            <a:ext cx="7875804" cy="485057"/>
          </a:xfrm>
          <a:prstGeom prst="rect">
            <a:avLst/>
          </a:prstGeom>
        </p:spPr>
        <p:txBody>
          <a:bodyPr lIns="91424" tIns="45712" rIns="91424" bIns="45712" anchor="b"/>
          <a:lstStyle>
            <a:lvl1pPr marL="0" indent="0">
              <a:buNone/>
              <a:defRPr sz="2800" b="0">
                <a:solidFill>
                  <a:schemeClr val="bg1"/>
                </a:solidFill>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Section Title</a:t>
            </a:r>
          </a:p>
        </p:txBody>
      </p:sp>
      <p:cxnSp>
        <p:nvCxnSpPr>
          <p:cNvPr id="11" name="Straight Connector 10"/>
          <p:cNvCxnSpPr/>
          <p:nvPr userDrawn="1"/>
        </p:nvCxnSpPr>
        <p:spPr bwMode="auto">
          <a:xfrm>
            <a:off x="236862" y="300101"/>
            <a:ext cx="9416901" cy="0"/>
          </a:xfrm>
          <a:prstGeom prst="line">
            <a:avLst/>
          </a:prstGeom>
          <a:blipFill dpi="0" rotWithShape="0">
            <a:blip r:embed="rId2"/>
            <a:srcRect/>
            <a:tile tx="0" ty="0" sx="100000" sy="100000" flip="none" algn="tl"/>
          </a:blipFill>
          <a:ln w="571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userDrawn="1"/>
        </p:nvCxnSpPr>
        <p:spPr bwMode="auto">
          <a:xfrm>
            <a:off x="236859" y="6788290"/>
            <a:ext cx="9417600" cy="0"/>
          </a:xfrm>
          <a:prstGeom prst="line">
            <a:avLst/>
          </a:prstGeom>
          <a:blipFill dpi="0" rotWithShape="0">
            <a:blip r:embed="rId2"/>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674127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8" name="Title 1"/>
          <p:cNvSpPr txBox="1">
            <a:spLocks/>
          </p:cNvSpPr>
          <p:nvPr userDrawn="1"/>
        </p:nvSpPr>
        <p:spPr>
          <a:xfrm>
            <a:off x="370801" y="1998000"/>
            <a:ext cx="7210425" cy="2448272"/>
          </a:xfrm>
          <a:prstGeom prst="rect">
            <a:avLst/>
          </a:prstGeom>
        </p:spPr>
        <p:txBody>
          <a:bodyPr lIns="91424" tIns="45712" rIns="91424" bIns="45712"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800" b="1" dirty="0" smtClean="0">
                <a:solidFill>
                  <a:schemeClr val="bg1"/>
                </a:solidFill>
              </a:rPr>
              <a:t>Thank you.</a:t>
            </a:r>
            <a:endParaRPr lang="en-US" sz="8800" b="1" dirty="0">
              <a:solidFill>
                <a:schemeClr val="bg1"/>
              </a:solidFill>
            </a:endParaRPr>
          </a:p>
        </p:txBody>
      </p:sp>
      <p:pic>
        <p:nvPicPr>
          <p:cNvPr id="9" name="Picture 8" descr="AT_CORPORATE_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401" y="6181200"/>
            <a:ext cx="1997075" cy="640366"/>
          </a:xfrm>
          <a:prstGeom prst="rect">
            <a:avLst/>
          </a:prstGeom>
        </p:spPr>
      </p:pic>
      <p:pic>
        <p:nvPicPr>
          <p:cNvPr id="10" name="Picture 9" descr="AT_OPS_LOGO_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0400" y="5644800"/>
            <a:ext cx="1090800" cy="1090800"/>
          </a:xfrm>
          <a:prstGeom prst="rect">
            <a:avLst/>
          </a:prstGeom>
        </p:spPr>
      </p:pic>
    </p:spTree>
    <p:extLst>
      <p:ext uri="{BB962C8B-B14F-4D97-AF65-F5344CB8AC3E}">
        <p14:creationId xmlns:p14="http://schemas.microsoft.com/office/powerpoint/2010/main" val="2412703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315" y="1775535"/>
            <a:ext cx="8664605" cy="3923929"/>
          </a:xfrm>
          <a:prstGeom prst="rect">
            <a:avLst/>
          </a:prstGeom>
        </p:spPr>
        <p:txBody>
          <a:bodyPr lIns="91424" tIns="45712" rIns="91424" bIns="45712"/>
          <a:lstStyle>
            <a:lvl1pPr>
              <a:defRPr>
                <a:solidFill>
                  <a:schemeClr val="tx2"/>
                </a:solidFill>
                <a:latin typeface="+mn-lt"/>
              </a:defRPr>
            </a:lvl1pPr>
            <a:lvl2pPr marL="943950" indent="-457118">
              <a:buFont typeface="Arial" pitchFamily="34" charset="0"/>
              <a:buChar char="•"/>
              <a:defRPr>
                <a:solidFill>
                  <a:schemeClr val="tx2"/>
                </a:solidFill>
                <a:latin typeface="+mn-lt"/>
              </a:defRPr>
            </a:lvl2pPr>
            <a:lvl3pP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Title 1"/>
          <p:cNvSpPr>
            <a:spLocks noGrp="1"/>
          </p:cNvSpPr>
          <p:nvPr>
            <p:ph type="title" hasCustomPrompt="1"/>
          </p:nvPr>
        </p:nvSpPr>
        <p:spPr>
          <a:xfrm>
            <a:off x="634817" y="907872"/>
            <a:ext cx="8660103" cy="752795"/>
          </a:xfrm>
          <a:prstGeom prst="rect">
            <a:avLst/>
          </a:prstGeom>
        </p:spPr>
        <p:txBody>
          <a:bodyPr lIns="91424" tIns="45712" rIns="91424" bIns="45712"/>
          <a:lstStyle>
            <a:lvl1pPr>
              <a:defRPr sz="3800" b="1">
                <a:solidFill>
                  <a:schemeClr val="tx2"/>
                </a:solidFill>
              </a:defRPr>
            </a:lvl1pPr>
          </a:lstStyle>
          <a:p>
            <a:r>
              <a:rPr lang="en-US" dirty="0" smtClean="0"/>
              <a:t>Click to add title text</a:t>
            </a:r>
            <a:endParaRPr lang="en-NZ" dirty="0"/>
          </a:p>
        </p:txBody>
      </p:sp>
    </p:spTree>
    <p:extLst>
      <p:ext uri="{BB962C8B-B14F-4D97-AF65-F5344CB8AC3E}">
        <p14:creationId xmlns:p14="http://schemas.microsoft.com/office/powerpoint/2010/main" val="2008588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idx="14"/>
          </p:nvPr>
        </p:nvSpPr>
        <p:spPr>
          <a:xfrm>
            <a:off x="633600" y="1774800"/>
            <a:ext cx="4240800" cy="3924000"/>
          </a:xfrm>
          <a:prstGeom prst="rect">
            <a:avLst/>
          </a:prstGeom>
          <a:ln>
            <a:noFill/>
          </a:ln>
        </p:spPr>
        <p:txBody>
          <a:bodyPr lIns="91424" tIns="45712" rIns="91424" bIns="45712"/>
          <a:lstStyle>
            <a:lvl1pPr>
              <a:defRPr>
                <a:solidFill>
                  <a:schemeClr val="tx2"/>
                </a:solidFill>
                <a:latin typeface="+mn-lt"/>
              </a:defRPr>
            </a:lvl1pPr>
            <a:lvl2pPr marL="943950" indent="-457118">
              <a:buFont typeface="Arial" pitchFamily="34" charset="0"/>
              <a:buChar char="•"/>
              <a:defRPr>
                <a:solidFill>
                  <a:schemeClr val="tx2"/>
                </a:solidFill>
                <a:latin typeface="+mn-lt"/>
              </a:defRPr>
            </a:lvl2pPr>
            <a:lvl3pP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Content Placeholder 2"/>
          <p:cNvSpPr>
            <a:spLocks noGrp="1"/>
          </p:cNvSpPr>
          <p:nvPr>
            <p:ph idx="15"/>
          </p:nvPr>
        </p:nvSpPr>
        <p:spPr>
          <a:xfrm>
            <a:off x="5054400" y="1774799"/>
            <a:ext cx="4240800" cy="3924000"/>
          </a:xfrm>
          <a:prstGeom prst="rect">
            <a:avLst/>
          </a:prstGeom>
          <a:ln>
            <a:noFill/>
          </a:ln>
        </p:spPr>
        <p:txBody>
          <a:bodyPr lIns="91424" tIns="45712" rIns="91424" bIns="45712"/>
          <a:lstStyle>
            <a:lvl1pPr marL="457118" indent="-457118">
              <a:buFont typeface="Arial" pitchFamily="34" charset="0"/>
              <a:buChar char="•"/>
              <a:defRPr>
                <a:solidFill>
                  <a:schemeClr val="tx2"/>
                </a:solidFill>
                <a:latin typeface="+mn-lt"/>
              </a:defRPr>
            </a:lvl1pPr>
            <a:lvl2pPr marL="943950" indent="-457118">
              <a:buFont typeface="Arial" pitchFamily="34" charset="0"/>
              <a:buChar char="•"/>
              <a:defRPr>
                <a:solidFill>
                  <a:schemeClr val="tx2"/>
                </a:solidFill>
                <a:latin typeface="+mn-lt"/>
              </a:defRPr>
            </a:lvl2pPr>
            <a:lvl3pPr marL="1430782" indent="-457118">
              <a:buFont typeface="Arial" pitchFamily="34" charset="0"/>
              <a:buChar cha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Title 1"/>
          <p:cNvSpPr>
            <a:spLocks noGrp="1"/>
          </p:cNvSpPr>
          <p:nvPr>
            <p:ph type="title" hasCustomPrompt="1"/>
          </p:nvPr>
        </p:nvSpPr>
        <p:spPr>
          <a:xfrm>
            <a:off x="633601" y="907200"/>
            <a:ext cx="8661600" cy="752400"/>
          </a:xfrm>
          <a:prstGeom prst="rect">
            <a:avLst/>
          </a:prstGeom>
        </p:spPr>
        <p:txBody>
          <a:bodyPr lIns="91424" tIns="45712" rIns="91424" bIns="45712"/>
          <a:lstStyle>
            <a:lvl1pPr>
              <a:defRPr sz="3800" b="1"/>
            </a:lvl1pPr>
          </a:lstStyle>
          <a:p>
            <a:r>
              <a:rPr lang="en-US" dirty="0" smtClean="0"/>
              <a:t>Click to add title text</a:t>
            </a:r>
            <a:endParaRPr lang="en-NZ" dirty="0"/>
          </a:p>
        </p:txBody>
      </p:sp>
    </p:spTree>
    <p:extLst>
      <p:ext uri="{BB962C8B-B14F-4D97-AF65-F5344CB8AC3E}">
        <p14:creationId xmlns:p14="http://schemas.microsoft.com/office/powerpoint/2010/main" val="33952724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0000" y="1774800"/>
            <a:ext cx="4240800" cy="581281"/>
          </a:xfrm>
          <a:prstGeom prst="rect">
            <a:avLst/>
          </a:prstGeom>
        </p:spPr>
        <p:txBody>
          <a:bodyPr lIns="91424" tIns="45712" rIns="91424" bIns="45712" anchor="b"/>
          <a:lstStyle>
            <a:lvl1pPr marL="0" indent="0">
              <a:buNone/>
              <a:defRPr sz="2600" b="1"/>
            </a:lvl1pPr>
            <a:lvl2pPr marL="486832" indent="0">
              <a:buNone/>
              <a:defRPr sz="2100" b="1"/>
            </a:lvl2pPr>
            <a:lvl3pPr marL="973662" indent="0">
              <a:buNone/>
              <a:defRPr sz="1900" b="1"/>
            </a:lvl3pPr>
            <a:lvl4pPr marL="1460494" indent="0">
              <a:buNone/>
              <a:defRPr sz="1700" b="1"/>
            </a:lvl4pPr>
            <a:lvl5pPr marL="1947325" indent="0">
              <a:buNone/>
              <a:defRPr sz="1700" b="1"/>
            </a:lvl5pPr>
            <a:lvl6pPr marL="2434157" indent="0">
              <a:buNone/>
              <a:defRPr sz="1700" b="1"/>
            </a:lvl6pPr>
            <a:lvl7pPr marL="2920988" indent="0">
              <a:buNone/>
              <a:defRPr sz="1700" b="1"/>
            </a:lvl7pPr>
            <a:lvl8pPr marL="3407819" indent="0">
              <a:buNone/>
              <a:defRPr sz="1700" b="1"/>
            </a:lvl8pPr>
            <a:lvl9pPr marL="3894651" indent="0">
              <a:buNone/>
              <a:defRPr sz="1700" b="1"/>
            </a:lvl9pPr>
          </a:lstStyle>
          <a:p>
            <a:pPr lvl="0"/>
            <a:r>
              <a:rPr lang="en-AU" dirty="0" smtClean="0"/>
              <a:t>Click to add text</a:t>
            </a:r>
          </a:p>
        </p:txBody>
      </p:sp>
      <p:sp>
        <p:nvSpPr>
          <p:cNvPr id="5" name="Text Placeholder 4"/>
          <p:cNvSpPr>
            <a:spLocks noGrp="1"/>
          </p:cNvSpPr>
          <p:nvPr>
            <p:ph type="body" sz="quarter" idx="3" hasCustomPrompt="1"/>
          </p:nvPr>
        </p:nvSpPr>
        <p:spPr>
          <a:xfrm>
            <a:off x="5054400" y="1774800"/>
            <a:ext cx="4240800" cy="583200"/>
          </a:xfrm>
          <a:prstGeom prst="rect">
            <a:avLst/>
          </a:prstGeom>
        </p:spPr>
        <p:txBody>
          <a:bodyPr lIns="91424" tIns="45712" rIns="91424" bIns="45712" anchor="b"/>
          <a:lstStyle>
            <a:lvl1pPr marL="0" indent="0">
              <a:buNone/>
              <a:defRPr sz="2600" b="1"/>
            </a:lvl1pPr>
            <a:lvl2pPr marL="486832" indent="0">
              <a:buNone/>
              <a:defRPr sz="2100" b="1"/>
            </a:lvl2pPr>
            <a:lvl3pPr marL="973662" indent="0">
              <a:buNone/>
              <a:defRPr sz="1900" b="1"/>
            </a:lvl3pPr>
            <a:lvl4pPr marL="1460494" indent="0">
              <a:buNone/>
              <a:defRPr sz="1700" b="1"/>
            </a:lvl4pPr>
            <a:lvl5pPr marL="1947325" indent="0">
              <a:buNone/>
              <a:defRPr sz="1700" b="1"/>
            </a:lvl5pPr>
            <a:lvl6pPr marL="2434157" indent="0">
              <a:buNone/>
              <a:defRPr sz="1700" b="1"/>
            </a:lvl6pPr>
            <a:lvl7pPr marL="2920988" indent="0">
              <a:buNone/>
              <a:defRPr sz="1700" b="1"/>
            </a:lvl7pPr>
            <a:lvl8pPr marL="3407819" indent="0">
              <a:buNone/>
              <a:defRPr sz="1700" b="1"/>
            </a:lvl8pPr>
            <a:lvl9pPr marL="3894651" indent="0">
              <a:buNone/>
              <a:defRPr sz="1700" b="1"/>
            </a:lvl9pPr>
          </a:lstStyle>
          <a:p>
            <a:pPr lvl="0"/>
            <a:r>
              <a:rPr lang="en-AU" dirty="0" smtClean="0"/>
              <a:t>Click to add text</a:t>
            </a:r>
          </a:p>
        </p:txBody>
      </p:sp>
      <p:sp>
        <p:nvSpPr>
          <p:cNvPr id="11" name="Title 1"/>
          <p:cNvSpPr>
            <a:spLocks noGrp="1"/>
          </p:cNvSpPr>
          <p:nvPr>
            <p:ph type="title" hasCustomPrompt="1"/>
          </p:nvPr>
        </p:nvSpPr>
        <p:spPr>
          <a:xfrm>
            <a:off x="633601" y="907200"/>
            <a:ext cx="8661600" cy="752400"/>
          </a:xfrm>
          <a:prstGeom prst="rect">
            <a:avLst/>
          </a:prstGeom>
        </p:spPr>
        <p:txBody>
          <a:bodyPr lIns="91424" tIns="45712" rIns="91424" bIns="45712"/>
          <a:lstStyle>
            <a:lvl1pPr>
              <a:defRPr sz="3800" b="1"/>
            </a:lvl1pPr>
          </a:lstStyle>
          <a:p>
            <a:r>
              <a:rPr lang="en-US" dirty="0" smtClean="0"/>
              <a:t>Click to add title text</a:t>
            </a:r>
            <a:endParaRPr lang="en-NZ" dirty="0"/>
          </a:p>
        </p:txBody>
      </p:sp>
      <p:sp>
        <p:nvSpPr>
          <p:cNvPr id="8" name="Content Placeholder 2"/>
          <p:cNvSpPr>
            <a:spLocks noGrp="1"/>
          </p:cNvSpPr>
          <p:nvPr>
            <p:ph idx="14"/>
          </p:nvPr>
        </p:nvSpPr>
        <p:spPr>
          <a:xfrm>
            <a:off x="633600" y="2356080"/>
            <a:ext cx="4240800" cy="3342719"/>
          </a:xfrm>
          <a:prstGeom prst="rect">
            <a:avLst/>
          </a:prstGeom>
          <a:ln>
            <a:noFill/>
          </a:ln>
        </p:spPr>
        <p:txBody>
          <a:bodyPr lIns="91424" tIns="45712" rIns="91424" bIns="45712"/>
          <a:lstStyle>
            <a:lvl1pPr>
              <a:defRPr>
                <a:solidFill>
                  <a:schemeClr val="tx2"/>
                </a:solidFill>
                <a:latin typeface="+mn-lt"/>
              </a:defRPr>
            </a:lvl1pPr>
            <a:lvl2pPr marL="943950" indent="-457118">
              <a:buFont typeface="Arial" pitchFamily="34" charset="0"/>
              <a:buChar char="•"/>
              <a:defRPr>
                <a:solidFill>
                  <a:schemeClr val="tx2"/>
                </a:solidFill>
                <a:latin typeface="+mn-lt"/>
              </a:defRPr>
            </a:lvl2pPr>
            <a:lvl3pP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Content Placeholder 2"/>
          <p:cNvSpPr>
            <a:spLocks noGrp="1"/>
          </p:cNvSpPr>
          <p:nvPr>
            <p:ph idx="15"/>
          </p:nvPr>
        </p:nvSpPr>
        <p:spPr>
          <a:xfrm>
            <a:off x="5054400" y="2356079"/>
            <a:ext cx="4240800" cy="3342719"/>
          </a:xfrm>
          <a:prstGeom prst="rect">
            <a:avLst/>
          </a:prstGeom>
          <a:ln>
            <a:noFill/>
          </a:ln>
        </p:spPr>
        <p:txBody>
          <a:bodyPr lIns="91424" tIns="45712" rIns="91424" bIns="45712"/>
          <a:lstStyle>
            <a:lvl1pPr marL="457118" indent="-457118">
              <a:buFont typeface="Arial" pitchFamily="34" charset="0"/>
              <a:buChar char="•"/>
              <a:defRPr>
                <a:solidFill>
                  <a:schemeClr val="tx2"/>
                </a:solidFill>
                <a:latin typeface="+mn-lt"/>
              </a:defRPr>
            </a:lvl1pPr>
            <a:lvl2pPr marL="943950" indent="-457118">
              <a:buFont typeface="Arial" pitchFamily="34" charset="0"/>
              <a:buChar char="•"/>
              <a:defRPr>
                <a:solidFill>
                  <a:schemeClr val="tx2"/>
                </a:solidFill>
                <a:latin typeface="+mn-lt"/>
              </a:defRPr>
            </a:lvl2pPr>
            <a:lvl3pPr marL="1430782" indent="-457118">
              <a:buFont typeface="Arial" pitchFamily="34" charset="0"/>
              <a:buChar cha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41610132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33601" y="907200"/>
            <a:ext cx="8661600" cy="752400"/>
          </a:xfrm>
          <a:prstGeom prst="rect">
            <a:avLst/>
          </a:prstGeom>
        </p:spPr>
        <p:txBody>
          <a:bodyPr lIns="91424" tIns="45712" rIns="91424" bIns="45712"/>
          <a:lstStyle>
            <a:lvl1pPr>
              <a:defRPr sz="3800" b="1">
                <a:solidFill>
                  <a:schemeClr val="tx2"/>
                </a:solidFill>
              </a:defRPr>
            </a:lvl1pPr>
          </a:lstStyle>
          <a:p>
            <a:r>
              <a:rPr lang="en-US" dirty="0" smtClean="0"/>
              <a:t>Click to add title text</a:t>
            </a:r>
            <a:endParaRPr lang="en-NZ" dirty="0"/>
          </a:p>
        </p:txBody>
      </p:sp>
    </p:spTree>
    <p:extLst>
      <p:ext uri="{BB962C8B-B14F-4D97-AF65-F5344CB8AC3E}">
        <p14:creationId xmlns:p14="http://schemas.microsoft.com/office/powerpoint/2010/main" val="26777563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1417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7.jpg"/><Relationship Id="rId4" Type="http://schemas.openxmlformats.org/officeDocument/2006/relationships/slideLayout" Target="../slideLayouts/slideLayout8.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1536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68" r:id="rId3"/>
    <p:sldLayoutId id="2147483669" r:id="rId4"/>
  </p:sldLayoutIdLst>
  <p:timing>
    <p:tnLst>
      <p:par>
        <p:cTn id="1" dur="indefinite" restart="never" nodeType="tmRoot"/>
      </p:par>
    </p:tnLst>
  </p:timing>
  <p:txStyles>
    <p:titleStyle>
      <a:lvl1pPr algn="ctr" defTabSz="914238" rtl="0" eaLnBrk="1" latinLnBrk="0" hangingPunct="1">
        <a:spcBef>
          <a:spcPct val="0"/>
        </a:spcBef>
        <a:buNone/>
        <a:defRPr sz="4400" kern="1200">
          <a:solidFill>
            <a:schemeClr val="tx1"/>
          </a:solidFill>
          <a:latin typeface="+mj-lt"/>
          <a:ea typeface="+mj-ea"/>
          <a:cs typeface="+mj-cs"/>
        </a:defRPr>
      </a:lvl1pPr>
    </p:titleStyle>
    <p:bodyStyle>
      <a:lvl1pPr marL="342839" indent="-342839" algn="l" defTabSz="9142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7" indent="-285699" algn="l" defTabSz="9142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6" indent="-228560" algn="l" defTabSz="9142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15"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34"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52"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1"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89"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09"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8" rtl="0" eaLnBrk="1" latinLnBrk="0" hangingPunct="1">
        <a:defRPr sz="1800" kern="1200">
          <a:solidFill>
            <a:schemeClr val="tx1"/>
          </a:solidFill>
          <a:latin typeface="+mn-lt"/>
          <a:ea typeface="+mn-ea"/>
          <a:cs typeface="+mn-cs"/>
        </a:defRPr>
      </a:lvl1pPr>
      <a:lvl2pPr marL="457118" algn="l" defTabSz="914238" rtl="0" eaLnBrk="1" latinLnBrk="0" hangingPunct="1">
        <a:defRPr sz="1800" kern="1200">
          <a:solidFill>
            <a:schemeClr val="tx1"/>
          </a:solidFill>
          <a:latin typeface="+mn-lt"/>
          <a:ea typeface="+mn-ea"/>
          <a:cs typeface="+mn-cs"/>
        </a:defRPr>
      </a:lvl2pPr>
      <a:lvl3pPr marL="914238" algn="l" defTabSz="914238" rtl="0" eaLnBrk="1" latinLnBrk="0" hangingPunct="1">
        <a:defRPr sz="1800" kern="1200">
          <a:solidFill>
            <a:schemeClr val="tx1"/>
          </a:solidFill>
          <a:latin typeface="+mn-lt"/>
          <a:ea typeface="+mn-ea"/>
          <a:cs typeface="+mn-cs"/>
        </a:defRPr>
      </a:lvl3pPr>
      <a:lvl4pPr marL="1371356" algn="l" defTabSz="914238" rtl="0" eaLnBrk="1" latinLnBrk="0" hangingPunct="1">
        <a:defRPr sz="1800" kern="1200">
          <a:solidFill>
            <a:schemeClr val="tx1"/>
          </a:solidFill>
          <a:latin typeface="+mn-lt"/>
          <a:ea typeface="+mn-ea"/>
          <a:cs typeface="+mn-cs"/>
        </a:defRPr>
      </a:lvl4pPr>
      <a:lvl5pPr marL="1828474" algn="l" defTabSz="914238" rtl="0" eaLnBrk="1" latinLnBrk="0" hangingPunct="1">
        <a:defRPr sz="1800" kern="1200">
          <a:solidFill>
            <a:schemeClr val="tx1"/>
          </a:solidFill>
          <a:latin typeface="+mn-lt"/>
          <a:ea typeface="+mn-ea"/>
          <a:cs typeface="+mn-cs"/>
        </a:defRPr>
      </a:lvl5pPr>
      <a:lvl6pPr marL="2285593" algn="l" defTabSz="914238" rtl="0" eaLnBrk="1" latinLnBrk="0" hangingPunct="1">
        <a:defRPr sz="1800" kern="1200">
          <a:solidFill>
            <a:schemeClr val="tx1"/>
          </a:solidFill>
          <a:latin typeface="+mn-lt"/>
          <a:ea typeface="+mn-ea"/>
          <a:cs typeface="+mn-cs"/>
        </a:defRPr>
      </a:lvl6pPr>
      <a:lvl7pPr marL="2742712" algn="l" defTabSz="914238" rtl="0" eaLnBrk="1" latinLnBrk="0" hangingPunct="1">
        <a:defRPr sz="1800" kern="1200">
          <a:solidFill>
            <a:schemeClr val="tx1"/>
          </a:solidFill>
          <a:latin typeface="+mn-lt"/>
          <a:ea typeface="+mn-ea"/>
          <a:cs typeface="+mn-cs"/>
        </a:defRPr>
      </a:lvl7pPr>
      <a:lvl8pPr marL="3199831" algn="l" defTabSz="914238" rtl="0" eaLnBrk="1" latinLnBrk="0" hangingPunct="1">
        <a:defRPr sz="1800" kern="1200">
          <a:solidFill>
            <a:schemeClr val="tx1"/>
          </a:solidFill>
          <a:latin typeface="+mn-lt"/>
          <a:ea typeface="+mn-ea"/>
          <a:cs typeface="+mn-cs"/>
        </a:defRPr>
      </a:lvl8pPr>
      <a:lvl9pPr marL="3656949" algn="l" defTabSz="9142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236862" y="300101"/>
            <a:ext cx="9416901" cy="0"/>
          </a:xfrm>
          <a:prstGeom prst="line">
            <a:avLst/>
          </a:prstGeom>
          <a:blipFill dpi="0" rotWithShape="0">
            <a:blip r:embed="rId8"/>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7395906" y="368367"/>
            <a:ext cx="2257854" cy="209649"/>
          </a:xfrm>
          <a:prstGeom prst="rect">
            <a:avLst/>
          </a:prstGeom>
          <a:ln>
            <a:noFill/>
          </a:ln>
        </p:spPr>
        <p:txBody>
          <a:bodyPr lIns="68464" tIns="34233" rIns="68464" bIns="34233"/>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900" smtClean="0">
                <a:solidFill>
                  <a:schemeClr val="tx2"/>
                </a:solidFill>
              </a:rPr>
              <a:t>‹#›</a:t>
            </a:fld>
            <a:endParaRPr lang="en-US" sz="900" dirty="0">
              <a:solidFill>
                <a:schemeClr val="tx2"/>
              </a:solidFill>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53" y="6379902"/>
            <a:ext cx="1658869" cy="577615"/>
          </a:xfrm>
          <a:prstGeom prst="rect">
            <a:avLst/>
          </a:prstGeom>
        </p:spPr>
      </p:pic>
      <p:cxnSp>
        <p:nvCxnSpPr>
          <p:cNvPr id="12" name="Straight Connector 11"/>
          <p:cNvCxnSpPr/>
          <p:nvPr/>
        </p:nvCxnSpPr>
        <p:spPr bwMode="auto">
          <a:xfrm>
            <a:off x="236860" y="6379902"/>
            <a:ext cx="8425649" cy="0"/>
          </a:xfrm>
          <a:prstGeom prst="line">
            <a:avLst/>
          </a:prstGeom>
          <a:blipFill dpi="0" rotWithShape="0">
            <a:blip r:embed="rId8"/>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2000" y="6012000"/>
            <a:ext cx="938338" cy="943200"/>
          </a:xfrm>
          <a:prstGeom prst="rect">
            <a:avLst/>
          </a:prstGeom>
        </p:spPr>
      </p:pic>
    </p:spTree>
    <p:extLst>
      <p:ext uri="{BB962C8B-B14F-4D97-AF65-F5344CB8AC3E}">
        <p14:creationId xmlns:p14="http://schemas.microsoft.com/office/powerpoint/2010/main" val="3521770973"/>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94" r:id="rId6"/>
  </p:sldLayoutIdLst>
  <p:timing>
    <p:tnLst>
      <p:par>
        <p:cTn id="1" dur="indefinite" restart="never" nodeType="tmRoot"/>
      </p:par>
    </p:tnLst>
  </p:timing>
  <p:txStyles>
    <p:titleStyle>
      <a:lvl1pPr algn="ctr" defTabSz="486832" rtl="0" eaLnBrk="1" latinLnBrk="0" hangingPunct="1">
        <a:spcBef>
          <a:spcPct val="0"/>
        </a:spcBef>
        <a:buNone/>
        <a:defRPr sz="3800" kern="1200">
          <a:solidFill>
            <a:schemeClr val="tx2"/>
          </a:solidFill>
          <a:latin typeface="+mj-lt"/>
          <a:ea typeface="+mj-ea"/>
          <a:cs typeface="+mj-cs"/>
        </a:defRPr>
      </a:lvl1pPr>
    </p:titleStyle>
    <p:bodyStyle>
      <a:lvl1pPr marL="365124" indent="-365124"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1pPr>
      <a:lvl2pPr marL="791101" indent="-304269"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2pPr>
      <a:lvl3pPr marL="121707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3pPr>
      <a:lvl4pPr marL="170390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4pPr>
      <a:lvl5pPr marL="2190741"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6832" rtl="0" eaLnBrk="1" latinLnBrk="0" hangingPunct="1">
        <a:defRPr sz="1900" kern="1200">
          <a:solidFill>
            <a:schemeClr val="tx1"/>
          </a:solidFill>
          <a:latin typeface="+mn-lt"/>
          <a:ea typeface="+mn-ea"/>
          <a:cs typeface="+mn-cs"/>
        </a:defRPr>
      </a:lvl1pPr>
      <a:lvl2pPr marL="486832" algn="l" defTabSz="486832" rtl="0" eaLnBrk="1" latinLnBrk="0" hangingPunct="1">
        <a:defRPr sz="1900" kern="1200">
          <a:solidFill>
            <a:schemeClr val="tx1"/>
          </a:solidFill>
          <a:latin typeface="+mn-lt"/>
          <a:ea typeface="+mn-ea"/>
          <a:cs typeface="+mn-cs"/>
        </a:defRPr>
      </a:lvl2pPr>
      <a:lvl3pPr marL="973662" algn="l" defTabSz="486832" rtl="0" eaLnBrk="1" latinLnBrk="0" hangingPunct="1">
        <a:defRPr sz="1900" kern="1200">
          <a:solidFill>
            <a:schemeClr val="tx1"/>
          </a:solidFill>
          <a:latin typeface="+mn-lt"/>
          <a:ea typeface="+mn-ea"/>
          <a:cs typeface="+mn-cs"/>
        </a:defRPr>
      </a:lvl3pPr>
      <a:lvl4pPr marL="1460494" algn="l" defTabSz="486832" rtl="0" eaLnBrk="1" latinLnBrk="0" hangingPunct="1">
        <a:defRPr sz="1900" kern="1200">
          <a:solidFill>
            <a:schemeClr val="tx1"/>
          </a:solidFill>
          <a:latin typeface="+mn-lt"/>
          <a:ea typeface="+mn-ea"/>
          <a:cs typeface="+mn-cs"/>
        </a:defRPr>
      </a:lvl4pPr>
      <a:lvl5pPr marL="1947325" algn="l" defTabSz="486832" rtl="0" eaLnBrk="1" latinLnBrk="0" hangingPunct="1">
        <a:defRPr sz="1900" kern="1200">
          <a:solidFill>
            <a:schemeClr val="tx1"/>
          </a:solidFill>
          <a:latin typeface="+mn-lt"/>
          <a:ea typeface="+mn-ea"/>
          <a:cs typeface="+mn-cs"/>
        </a:defRPr>
      </a:lvl5pPr>
      <a:lvl6pPr marL="2434157" algn="l" defTabSz="486832" rtl="0" eaLnBrk="1" latinLnBrk="0" hangingPunct="1">
        <a:defRPr sz="1900" kern="1200">
          <a:solidFill>
            <a:schemeClr val="tx1"/>
          </a:solidFill>
          <a:latin typeface="+mn-lt"/>
          <a:ea typeface="+mn-ea"/>
          <a:cs typeface="+mn-cs"/>
        </a:defRPr>
      </a:lvl6pPr>
      <a:lvl7pPr marL="2920988" algn="l" defTabSz="486832" rtl="0" eaLnBrk="1" latinLnBrk="0" hangingPunct="1">
        <a:defRPr sz="1900" kern="1200">
          <a:solidFill>
            <a:schemeClr val="tx1"/>
          </a:solidFill>
          <a:latin typeface="+mn-lt"/>
          <a:ea typeface="+mn-ea"/>
          <a:cs typeface="+mn-cs"/>
        </a:defRPr>
      </a:lvl7pPr>
      <a:lvl8pPr marL="3407819" algn="l" defTabSz="486832" rtl="0" eaLnBrk="1" latinLnBrk="0" hangingPunct="1">
        <a:defRPr sz="1900" kern="1200">
          <a:solidFill>
            <a:schemeClr val="tx1"/>
          </a:solidFill>
          <a:latin typeface="+mn-lt"/>
          <a:ea typeface="+mn-ea"/>
          <a:cs typeface="+mn-cs"/>
        </a:defRPr>
      </a:lvl8pPr>
      <a:lvl9pPr marL="3894651" algn="l" defTabSz="4868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94542" y="2364419"/>
            <a:ext cx="8657945" cy="929198"/>
          </a:xfrm>
        </p:spPr>
        <p:txBody>
          <a:bodyPr/>
          <a:lstStyle/>
          <a:p>
            <a:r>
              <a:rPr lang="en-NZ" dirty="0" smtClean="0"/>
              <a:t>ITS World Congress</a:t>
            </a:r>
            <a:endParaRPr lang="en-NZ" dirty="0"/>
          </a:p>
        </p:txBody>
      </p:sp>
      <p:sp>
        <p:nvSpPr>
          <p:cNvPr id="3" name="Text Placeholder 2"/>
          <p:cNvSpPr>
            <a:spLocks noGrp="1"/>
          </p:cNvSpPr>
          <p:nvPr>
            <p:ph type="body" idx="1"/>
          </p:nvPr>
        </p:nvSpPr>
        <p:spPr/>
        <p:txBody>
          <a:bodyPr/>
          <a:lstStyle/>
          <a:p>
            <a:r>
              <a:rPr lang="en-NZ" dirty="0" smtClean="0"/>
              <a:t>Some Insights</a:t>
            </a:r>
            <a:endParaRPr lang="en-NZ" dirty="0"/>
          </a:p>
        </p:txBody>
      </p:sp>
    </p:spTree>
    <p:extLst>
      <p:ext uri="{BB962C8B-B14F-4D97-AF65-F5344CB8AC3E}">
        <p14:creationId xmlns:p14="http://schemas.microsoft.com/office/powerpoint/2010/main" val="2560488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3887" y="-307975"/>
            <a:ext cx="8696325" cy="7715250"/>
          </a:xfrm>
          <a:prstGeom prst="rect">
            <a:avLst/>
          </a:prstGeom>
        </p:spPr>
      </p:pic>
    </p:spTree>
    <p:extLst>
      <p:ext uri="{BB962C8B-B14F-4D97-AF65-F5344CB8AC3E}">
        <p14:creationId xmlns:p14="http://schemas.microsoft.com/office/powerpoint/2010/main" val="1153049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5912" y="811212"/>
            <a:ext cx="6772275" cy="5476875"/>
          </a:xfrm>
          <a:prstGeom prst="rect">
            <a:avLst/>
          </a:prstGeom>
        </p:spPr>
      </p:pic>
    </p:spTree>
    <p:extLst>
      <p:ext uri="{BB962C8B-B14F-4D97-AF65-F5344CB8AC3E}">
        <p14:creationId xmlns:p14="http://schemas.microsoft.com/office/powerpoint/2010/main" val="1363782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334" y="511444"/>
            <a:ext cx="10238524" cy="5555469"/>
          </a:xfrm>
          <a:prstGeom prst="rect">
            <a:avLst/>
          </a:prstGeom>
        </p:spPr>
      </p:pic>
    </p:spTree>
    <p:extLst>
      <p:ext uri="{BB962C8B-B14F-4D97-AF65-F5344CB8AC3E}">
        <p14:creationId xmlns:p14="http://schemas.microsoft.com/office/powerpoint/2010/main" val="1113322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4412" y="901700"/>
            <a:ext cx="7915275" cy="5295900"/>
          </a:xfrm>
          <a:prstGeom prst="rect">
            <a:avLst/>
          </a:prstGeom>
        </p:spPr>
      </p:pic>
    </p:spTree>
    <p:extLst>
      <p:ext uri="{BB962C8B-B14F-4D97-AF65-F5344CB8AC3E}">
        <p14:creationId xmlns:p14="http://schemas.microsoft.com/office/powerpoint/2010/main" val="1676297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3900" y="630237"/>
            <a:ext cx="11391900" cy="5838825"/>
          </a:xfrm>
          <a:prstGeom prst="rect">
            <a:avLst/>
          </a:prstGeom>
        </p:spPr>
      </p:pic>
    </p:spTree>
    <p:extLst>
      <p:ext uri="{BB962C8B-B14F-4D97-AF65-F5344CB8AC3E}">
        <p14:creationId xmlns:p14="http://schemas.microsoft.com/office/powerpoint/2010/main" val="3456919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6552"/>
            <a:ext cx="9944100" cy="5320809"/>
          </a:xfrm>
          <a:prstGeom prst="rect">
            <a:avLst/>
          </a:prstGeom>
        </p:spPr>
      </p:pic>
    </p:spTree>
    <p:extLst>
      <p:ext uri="{BB962C8B-B14F-4D97-AF65-F5344CB8AC3E}">
        <p14:creationId xmlns:p14="http://schemas.microsoft.com/office/powerpoint/2010/main" val="4099971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3" name="Picture 2"/>
          <p:cNvPicPr>
            <a:picLocks noChangeAspect="1"/>
          </p:cNvPicPr>
          <p:nvPr/>
        </p:nvPicPr>
        <p:blipFill>
          <a:blip r:embed="rId3"/>
          <a:stretch>
            <a:fillRect/>
          </a:stretch>
        </p:blipFill>
        <p:spPr>
          <a:xfrm>
            <a:off x="1857375" y="149225"/>
            <a:ext cx="6229350" cy="6800850"/>
          </a:xfrm>
          <a:prstGeom prst="rect">
            <a:avLst/>
          </a:prstGeom>
        </p:spPr>
      </p:pic>
    </p:spTree>
    <p:extLst>
      <p:ext uri="{BB962C8B-B14F-4D97-AF65-F5344CB8AC3E}">
        <p14:creationId xmlns:p14="http://schemas.microsoft.com/office/powerpoint/2010/main" val="1158888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1488" y="0"/>
            <a:ext cx="9132594" cy="7099300"/>
          </a:xfrm>
          <a:prstGeom prst="rect">
            <a:avLst/>
          </a:prstGeom>
        </p:spPr>
      </p:pic>
    </p:spTree>
    <p:extLst>
      <p:ext uri="{BB962C8B-B14F-4D97-AF65-F5344CB8AC3E}">
        <p14:creationId xmlns:p14="http://schemas.microsoft.com/office/powerpoint/2010/main" val="3209258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0" y="0"/>
            <a:ext cx="10035822" cy="7099300"/>
          </a:xfrm>
          <a:prstGeom prst="rect">
            <a:avLst/>
          </a:prstGeom>
        </p:spPr>
      </p:pic>
    </p:spTree>
    <p:extLst>
      <p:ext uri="{BB962C8B-B14F-4D97-AF65-F5344CB8AC3E}">
        <p14:creationId xmlns:p14="http://schemas.microsoft.com/office/powerpoint/2010/main" val="4185047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607" y="0"/>
            <a:ext cx="9811575" cy="7099300"/>
          </a:xfrm>
          <a:prstGeom prst="rect">
            <a:avLst/>
          </a:prstGeom>
        </p:spPr>
      </p:pic>
    </p:spTree>
    <p:extLst>
      <p:ext uri="{BB962C8B-B14F-4D97-AF65-F5344CB8AC3E}">
        <p14:creationId xmlns:p14="http://schemas.microsoft.com/office/powerpoint/2010/main" val="884979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NZ" dirty="0" smtClean="0"/>
              <a:t>Connected &amp; Autonomous Vehicles </a:t>
            </a:r>
          </a:p>
          <a:p>
            <a:r>
              <a:rPr lang="en-NZ" dirty="0" smtClean="0"/>
              <a:t>Big Open Data</a:t>
            </a:r>
          </a:p>
          <a:p>
            <a:r>
              <a:rPr lang="en-NZ" dirty="0" smtClean="0"/>
              <a:t>Smart Cities</a:t>
            </a:r>
          </a:p>
          <a:p>
            <a:r>
              <a:rPr lang="en-NZ" dirty="0" smtClean="0"/>
              <a:t>Mobility As A Service </a:t>
            </a:r>
          </a:p>
          <a:p>
            <a:r>
              <a:rPr lang="en-NZ" dirty="0" smtClean="0"/>
              <a:t>Personalisation of Data</a:t>
            </a:r>
            <a:endParaRPr lang="en-NZ" dirty="0"/>
          </a:p>
        </p:txBody>
      </p:sp>
      <p:sp>
        <p:nvSpPr>
          <p:cNvPr id="3" name="Title 2"/>
          <p:cNvSpPr>
            <a:spLocks noGrp="1"/>
          </p:cNvSpPr>
          <p:nvPr>
            <p:ph type="title"/>
          </p:nvPr>
        </p:nvSpPr>
        <p:spPr/>
        <p:txBody>
          <a:bodyPr/>
          <a:lstStyle/>
          <a:p>
            <a:r>
              <a:rPr lang="en-NZ" dirty="0" smtClean="0"/>
              <a:t>Congress Key Themes</a:t>
            </a:r>
            <a:endParaRPr lang="en-NZ" dirty="0"/>
          </a:p>
        </p:txBody>
      </p:sp>
    </p:spTree>
    <p:extLst>
      <p:ext uri="{BB962C8B-B14F-4D97-AF65-F5344CB8AC3E}">
        <p14:creationId xmlns:p14="http://schemas.microsoft.com/office/powerpoint/2010/main" val="3435831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52" y="788378"/>
            <a:ext cx="9932148" cy="5478857"/>
          </a:xfrm>
          <a:prstGeom prst="rect">
            <a:avLst/>
          </a:prstGeom>
        </p:spPr>
      </p:pic>
    </p:spTree>
    <p:extLst>
      <p:ext uri="{BB962C8B-B14F-4D97-AF65-F5344CB8AC3E}">
        <p14:creationId xmlns:p14="http://schemas.microsoft.com/office/powerpoint/2010/main" val="2735775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704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NZ" dirty="0" smtClean="0"/>
              <a:t>Aging populations</a:t>
            </a:r>
          </a:p>
          <a:p>
            <a:r>
              <a:rPr lang="en-NZ" dirty="0" smtClean="0"/>
              <a:t>More people living in cities</a:t>
            </a:r>
          </a:p>
          <a:p>
            <a:r>
              <a:rPr lang="en-NZ" dirty="0" smtClean="0"/>
              <a:t>Climate Change</a:t>
            </a:r>
          </a:p>
          <a:p>
            <a:r>
              <a:rPr lang="en-NZ" dirty="0" smtClean="0"/>
              <a:t>Energy Demand</a:t>
            </a:r>
          </a:p>
          <a:p>
            <a:r>
              <a:rPr lang="en-NZ" dirty="0" smtClean="0"/>
              <a:t>Connectivity</a:t>
            </a:r>
            <a:endParaRPr lang="en-NZ" dirty="0"/>
          </a:p>
        </p:txBody>
      </p:sp>
      <p:sp>
        <p:nvSpPr>
          <p:cNvPr id="3" name="Title 2"/>
          <p:cNvSpPr>
            <a:spLocks noGrp="1"/>
          </p:cNvSpPr>
          <p:nvPr>
            <p:ph type="title"/>
          </p:nvPr>
        </p:nvSpPr>
        <p:spPr/>
        <p:txBody>
          <a:bodyPr/>
          <a:lstStyle/>
          <a:p>
            <a:r>
              <a:rPr lang="en-NZ" dirty="0" smtClean="0"/>
              <a:t>Trends</a:t>
            </a:r>
            <a:endParaRPr lang="en-NZ" dirty="0"/>
          </a:p>
        </p:txBody>
      </p:sp>
    </p:spTree>
    <p:extLst>
      <p:ext uri="{BB962C8B-B14F-4D97-AF65-F5344CB8AC3E}">
        <p14:creationId xmlns:p14="http://schemas.microsoft.com/office/powerpoint/2010/main" val="251822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369" y="386105"/>
            <a:ext cx="2381250" cy="27527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09" y="3976704"/>
            <a:ext cx="3171825" cy="26860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746" y="1762468"/>
            <a:ext cx="3658111" cy="4229690"/>
          </a:xfrm>
          <a:prstGeom prst="rect">
            <a:avLst/>
          </a:prstGeom>
        </p:spPr>
      </p:pic>
      <p:sp>
        <p:nvSpPr>
          <p:cNvPr id="6" name="Rectangle 5"/>
          <p:cNvSpPr/>
          <p:nvPr/>
        </p:nvSpPr>
        <p:spPr>
          <a:xfrm>
            <a:off x="844713" y="768706"/>
            <a:ext cx="3535968" cy="646331"/>
          </a:xfrm>
          <a:prstGeom prst="rect">
            <a:avLst/>
          </a:prstGeom>
        </p:spPr>
        <p:txBody>
          <a:bodyPr wrap="none">
            <a:spAutoFit/>
          </a:bodyPr>
          <a:lstStyle/>
          <a:p>
            <a:r>
              <a:rPr lang="en-NZ" sz="3600" dirty="0"/>
              <a:t>Various Sensors</a:t>
            </a:r>
          </a:p>
        </p:txBody>
      </p:sp>
    </p:spTree>
    <p:extLst>
      <p:ext uri="{BB962C8B-B14F-4D97-AF65-F5344CB8AC3E}">
        <p14:creationId xmlns:p14="http://schemas.microsoft.com/office/powerpoint/2010/main" val="3984598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161" y="-276251"/>
            <a:ext cx="6466973" cy="4850230"/>
          </a:xfrm>
          <a:prstGeom prst="rect">
            <a:avLst/>
          </a:prstGeom>
        </p:spPr>
      </p:pic>
      <p:pic>
        <p:nvPicPr>
          <p:cNvPr id="2" name="Picture 1"/>
          <p:cNvPicPr>
            <a:picLocks noChangeAspect="1"/>
          </p:cNvPicPr>
          <p:nvPr/>
        </p:nvPicPr>
        <p:blipFill>
          <a:blip r:embed="rId4"/>
          <a:stretch>
            <a:fillRect/>
          </a:stretch>
        </p:blipFill>
        <p:spPr>
          <a:xfrm>
            <a:off x="3002507" y="0"/>
            <a:ext cx="3611990" cy="334385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024" y="0"/>
            <a:ext cx="3881076" cy="70993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7" y="2660890"/>
            <a:ext cx="6011517" cy="4438410"/>
          </a:xfrm>
          <a:prstGeom prst="rect">
            <a:avLst/>
          </a:prstGeom>
        </p:spPr>
      </p:pic>
    </p:spTree>
    <p:extLst>
      <p:ext uri="{BB962C8B-B14F-4D97-AF65-F5344CB8AC3E}">
        <p14:creationId xmlns:p14="http://schemas.microsoft.com/office/powerpoint/2010/main" val="3298140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986" y="857396"/>
            <a:ext cx="9615003" cy="4877757"/>
          </a:xfrm>
          <a:prstGeom prst="rect">
            <a:avLst/>
          </a:prstGeom>
        </p:spPr>
      </p:pic>
    </p:spTree>
    <p:extLst>
      <p:ext uri="{BB962C8B-B14F-4D97-AF65-F5344CB8AC3E}">
        <p14:creationId xmlns:p14="http://schemas.microsoft.com/office/powerpoint/2010/main" val="3205330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57970"/>
            <a:ext cx="9944100" cy="5334843"/>
          </a:xfrm>
          <a:prstGeom prst="rect">
            <a:avLst/>
          </a:prstGeom>
        </p:spPr>
      </p:pic>
    </p:spTree>
    <p:extLst>
      <p:ext uri="{BB962C8B-B14F-4D97-AF65-F5344CB8AC3E}">
        <p14:creationId xmlns:p14="http://schemas.microsoft.com/office/powerpoint/2010/main" val="3900774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94077" y="907871"/>
            <a:ext cx="7112945" cy="5705801"/>
          </a:xfrm>
          <a:prstGeom prst="rect">
            <a:avLst/>
          </a:prstGeom>
        </p:spPr>
      </p:pic>
      <p:sp>
        <p:nvSpPr>
          <p:cNvPr id="3" name="Title 2"/>
          <p:cNvSpPr>
            <a:spLocks noGrp="1"/>
          </p:cNvSpPr>
          <p:nvPr>
            <p:ph type="title"/>
          </p:nvPr>
        </p:nvSpPr>
        <p:spPr>
          <a:xfrm>
            <a:off x="634817" y="155077"/>
            <a:ext cx="8660103" cy="752795"/>
          </a:xfrm>
        </p:spPr>
        <p:txBody>
          <a:bodyPr/>
          <a:lstStyle/>
          <a:p>
            <a:r>
              <a:rPr lang="en-NZ" dirty="0" smtClean="0"/>
              <a:t>Xerox Vehicle Occupancy</a:t>
            </a:r>
            <a:endParaRPr lang="en-NZ" dirty="0"/>
          </a:p>
        </p:txBody>
      </p:sp>
    </p:spTree>
    <p:extLst>
      <p:ext uri="{BB962C8B-B14F-4D97-AF65-F5344CB8AC3E}">
        <p14:creationId xmlns:p14="http://schemas.microsoft.com/office/powerpoint/2010/main" val="2297323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04680"/>
            <a:ext cx="9944100" cy="5255987"/>
          </a:xfrm>
          <a:prstGeom prst="rect">
            <a:avLst/>
          </a:prstGeom>
        </p:spPr>
      </p:pic>
    </p:spTree>
    <p:extLst>
      <p:ext uri="{BB962C8B-B14F-4D97-AF65-F5344CB8AC3E}">
        <p14:creationId xmlns:p14="http://schemas.microsoft.com/office/powerpoint/2010/main" val="1739361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AT Non Photographic Presentation">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3303</TotalTime>
  <Words>959</Words>
  <Application>Microsoft Office PowerPoint</Application>
  <PresentationFormat>Custom</PresentationFormat>
  <Paragraphs>52</Paragraphs>
  <Slides>21</Slides>
  <Notes>15</Notes>
  <HiddenSlides>1</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AT Non Photographic Presentation</vt:lpstr>
      <vt:lpstr>Auckland Transport</vt:lpstr>
      <vt:lpstr>ITS World Congress</vt:lpstr>
      <vt:lpstr>Congress Key Themes</vt:lpstr>
      <vt:lpstr>Trends</vt:lpstr>
      <vt:lpstr>PowerPoint Presentation</vt:lpstr>
      <vt:lpstr>PowerPoint Presentation</vt:lpstr>
      <vt:lpstr>PowerPoint Presentation</vt:lpstr>
      <vt:lpstr>PowerPoint Presentation</vt:lpstr>
      <vt:lpstr>Xerox Vehicle Occupancy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Auckland Transport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Kipi Wallbridge-Paea (AT)</dc:creator>
  <cp:lastModifiedBy>Kipi Wallbridge-Paea (AT)</cp:lastModifiedBy>
  <cp:revision>33</cp:revision>
  <dcterms:created xsi:type="dcterms:W3CDTF">2017-02-14T23:51:03Z</dcterms:created>
  <dcterms:modified xsi:type="dcterms:W3CDTF">2017-02-22T20:32:02Z</dcterms:modified>
</cp:coreProperties>
</file>