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4"/>
    <p:sldMasterId id="2147483719" r:id="rId5"/>
    <p:sldMasterId id="2147483732" r:id="rId6"/>
  </p:sldMasterIdLst>
  <p:notesMasterIdLst>
    <p:notesMasterId r:id="rId12"/>
  </p:notesMasterIdLst>
  <p:sldIdLst>
    <p:sldId id="256" r:id="rId7"/>
    <p:sldId id="260" r:id="rId8"/>
    <p:sldId id="262" r:id="rId9"/>
    <p:sldId id="263" r:id="rId10"/>
    <p:sldId id="261" r:id="rId1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 Rook (AT)" initials="AR(" lastIdx="1" clrIdx="0">
    <p:extLst>
      <p:ext uri="{19B8F6BF-5375-455C-9EA6-DF929625EA0E}">
        <p15:presenceInfo xmlns:p15="http://schemas.microsoft.com/office/powerpoint/2012/main" userId="S::Annet.Rook@at.govt.nz::fe4eb2d4-25b3-40d8-a851-67c1b4b633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31"/>
    <a:srgbClr val="0073BD"/>
    <a:srgbClr val="CA0076"/>
    <a:srgbClr val="07A7E5"/>
    <a:srgbClr val="001930"/>
    <a:srgbClr val="FFDD00"/>
    <a:srgbClr val="009985"/>
    <a:srgbClr val="773581"/>
    <a:srgbClr val="F7941F"/>
    <a:srgbClr val="95C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069A8-95B7-423D-9F54-B2C902046F8D}" v="7" dt="2025-09-21T22:47:30.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73157" autoAdjust="0"/>
  </p:normalViewPr>
  <p:slideViewPr>
    <p:cSldViewPr snapToGrid="0">
      <p:cViewPr varScale="1">
        <p:scale>
          <a:sx n="70" d="100"/>
          <a:sy n="70" d="100"/>
        </p:scale>
        <p:origin x="48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an Parker (AT)" userId="7e77711a-c1f3-4799-9d43-095442263e80" providerId="ADAL" clId="{247069A8-95B7-423D-9F54-B2C902046F8D}"/>
    <pc:docChg chg="undo custSel addSld delSld modSld sldOrd">
      <pc:chgData name="Rogan Parker (AT)" userId="7e77711a-c1f3-4799-9d43-095442263e80" providerId="ADAL" clId="{247069A8-95B7-423D-9F54-B2C902046F8D}" dt="2025-09-21T23:41:55.954" v="3087" actId="20577"/>
      <pc:docMkLst>
        <pc:docMk/>
      </pc:docMkLst>
      <pc:sldChg chg="addSp delSp modSp mod">
        <pc:chgData name="Rogan Parker (AT)" userId="7e77711a-c1f3-4799-9d43-095442263e80" providerId="ADAL" clId="{247069A8-95B7-423D-9F54-B2C902046F8D}" dt="2025-09-21T22:47:37.061" v="983" actId="478"/>
        <pc:sldMkLst>
          <pc:docMk/>
          <pc:sldMk cId="3908479650" sldId="256"/>
        </pc:sldMkLst>
        <pc:spChg chg="mod">
          <ac:chgData name="Rogan Parker (AT)" userId="7e77711a-c1f3-4799-9d43-095442263e80" providerId="ADAL" clId="{247069A8-95B7-423D-9F54-B2C902046F8D}" dt="2025-09-17T02:29:54.241" v="34" actId="20577"/>
          <ac:spMkLst>
            <pc:docMk/>
            <pc:sldMk cId="3908479650" sldId="256"/>
            <ac:spMk id="2" creationId="{1F774165-9CAC-2454-2137-A9C1C73E25F4}"/>
          </ac:spMkLst>
        </pc:spChg>
        <pc:spChg chg="del">
          <ac:chgData name="Rogan Parker (AT)" userId="7e77711a-c1f3-4799-9d43-095442263e80" providerId="ADAL" clId="{247069A8-95B7-423D-9F54-B2C902046F8D}" dt="2025-09-21T22:47:37.061" v="983" actId="478"/>
          <ac:spMkLst>
            <pc:docMk/>
            <pc:sldMk cId="3908479650" sldId="256"/>
            <ac:spMk id="3" creationId="{7829B7A9-DB41-D37F-3F4F-DCF2C135E02C}"/>
          </ac:spMkLst>
        </pc:spChg>
        <pc:spChg chg="add mod">
          <ac:chgData name="Rogan Parker (AT)" userId="7e77711a-c1f3-4799-9d43-095442263e80" providerId="ADAL" clId="{247069A8-95B7-423D-9F54-B2C902046F8D}" dt="2025-09-21T22:47:30.650" v="982"/>
          <ac:spMkLst>
            <pc:docMk/>
            <pc:sldMk cId="3908479650" sldId="256"/>
            <ac:spMk id="4" creationId="{8F60BCEB-13AB-FD07-4EBF-71701E8CAFEC}"/>
          </ac:spMkLst>
        </pc:spChg>
      </pc:sldChg>
      <pc:sldChg chg="del">
        <pc:chgData name="Rogan Parker (AT)" userId="7e77711a-c1f3-4799-9d43-095442263e80" providerId="ADAL" clId="{247069A8-95B7-423D-9F54-B2C902046F8D}" dt="2025-09-17T02:55:33.583" v="496" actId="2696"/>
        <pc:sldMkLst>
          <pc:docMk/>
          <pc:sldMk cId="2877684585" sldId="257"/>
        </pc:sldMkLst>
      </pc:sldChg>
      <pc:sldChg chg="del ord">
        <pc:chgData name="Rogan Parker (AT)" userId="7e77711a-c1f3-4799-9d43-095442263e80" providerId="ADAL" clId="{247069A8-95B7-423D-9F54-B2C902046F8D}" dt="2025-09-21T23:32:43.600" v="2915" actId="2696"/>
        <pc:sldMkLst>
          <pc:docMk/>
          <pc:sldMk cId="2563513205" sldId="258"/>
        </pc:sldMkLst>
      </pc:sldChg>
      <pc:sldChg chg="del">
        <pc:chgData name="Rogan Parker (AT)" userId="7e77711a-c1f3-4799-9d43-095442263e80" providerId="ADAL" clId="{247069A8-95B7-423D-9F54-B2C902046F8D}" dt="2025-09-17T02:55:36.248" v="497" actId="2696"/>
        <pc:sldMkLst>
          <pc:docMk/>
          <pc:sldMk cId="3052409990" sldId="259"/>
        </pc:sldMkLst>
      </pc:sldChg>
      <pc:sldChg chg="addSp delSp modSp mod ord modNotesTx">
        <pc:chgData name="Rogan Parker (AT)" userId="7e77711a-c1f3-4799-9d43-095442263e80" providerId="ADAL" clId="{247069A8-95B7-423D-9F54-B2C902046F8D}" dt="2025-09-21T23:41:55.954" v="3087" actId="20577"/>
        <pc:sldMkLst>
          <pc:docMk/>
          <pc:sldMk cId="170016669" sldId="260"/>
        </pc:sldMkLst>
        <pc:spChg chg="mod">
          <ac:chgData name="Rogan Parker (AT)" userId="7e77711a-c1f3-4799-9d43-095442263e80" providerId="ADAL" clId="{247069A8-95B7-423D-9F54-B2C902046F8D}" dt="2025-09-17T02:30:15.708" v="54" actId="20577"/>
          <ac:spMkLst>
            <pc:docMk/>
            <pc:sldMk cId="170016669" sldId="260"/>
            <ac:spMk id="4" creationId="{4F7DED82-2303-AFC4-AB41-AA4BF68BB067}"/>
          </ac:spMkLst>
        </pc:spChg>
        <pc:graphicFrameChg chg="add mod modGraphic">
          <ac:chgData name="Rogan Parker (AT)" userId="7e77711a-c1f3-4799-9d43-095442263e80" providerId="ADAL" clId="{247069A8-95B7-423D-9F54-B2C902046F8D}" dt="2025-09-21T22:32:03.170" v="533" actId="6549"/>
          <ac:graphicFrameMkLst>
            <pc:docMk/>
            <pc:sldMk cId="170016669" sldId="260"/>
            <ac:graphicFrameMk id="5" creationId="{12FBCDE5-B278-2BD9-58FF-85E0D5E96BE8}"/>
          </ac:graphicFrameMkLst>
        </pc:graphicFrameChg>
        <pc:graphicFrameChg chg="add mod modGraphic">
          <ac:chgData name="Rogan Parker (AT)" userId="7e77711a-c1f3-4799-9d43-095442263e80" providerId="ADAL" clId="{247069A8-95B7-423D-9F54-B2C902046F8D}" dt="2025-09-21T23:30:19.361" v="2769" actId="20577"/>
          <ac:graphicFrameMkLst>
            <pc:docMk/>
            <pc:sldMk cId="170016669" sldId="260"/>
            <ac:graphicFrameMk id="6" creationId="{B1817A54-5C67-45F0-3386-D5D245016D3E}"/>
          </ac:graphicFrameMkLst>
        </pc:graphicFrameChg>
      </pc:sldChg>
      <pc:sldChg chg="addSp delSp modSp add mod modNotesTx">
        <pc:chgData name="Rogan Parker (AT)" userId="7e77711a-c1f3-4799-9d43-095442263e80" providerId="ADAL" clId="{247069A8-95B7-423D-9F54-B2C902046F8D}" dt="2025-09-21T23:23:12.843" v="2394" actId="20577"/>
        <pc:sldMkLst>
          <pc:docMk/>
          <pc:sldMk cId="1823571791" sldId="262"/>
        </pc:sldMkLst>
        <pc:spChg chg="mod">
          <ac:chgData name="Rogan Parker (AT)" userId="7e77711a-c1f3-4799-9d43-095442263e80" providerId="ADAL" clId="{247069A8-95B7-423D-9F54-B2C902046F8D}" dt="2025-09-21T22:49:15.793" v="1032" actId="20577"/>
          <ac:spMkLst>
            <pc:docMk/>
            <pc:sldMk cId="1823571791" sldId="262"/>
            <ac:spMk id="2" creationId="{64B2AEEE-AFEB-C4EF-4238-98BDD26D9F94}"/>
          </ac:spMkLst>
        </pc:spChg>
        <pc:spChg chg="del">
          <ac:chgData name="Rogan Parker (AT)" userId="7e77711a-c1f3-4799-9d43-095442263e80" providerId="ADAL" clId="{247069A8-95B7-423D-9F54-B2C902046F8D}" dt="2025-09-21T22:34:48.088" v="617" actId="478"/>
          <ac:spMkLst>
            <pc:docMk/>
            <pc:sldMk cId="1823571791" sldId="262"/>
            <ac:spMk id="3" creationId="{80862987-EC5E-DCEF-0F4F-18A6586E98CE}"/>
          </ac:spMkLst>
        </pc:spChg>
        <pc:spChg chg="mod">
          <ac:chgData name="Rogan Parker (AT)" userId="7e77711a-c1f3-4799-9d43-095442263e80" providerId="ADAL" clId="{247069A8-95B7-423D-9F54-B2C902046F8D}" dt="2025-09-17T02:43:57.281" v="173" actId="20577"/>
          <ac:spMkLst>
            <pc:docMk/>
            <pc:sldMk cId="1823571791" sldId="262"/>
            <ac:spMk id="4" creationId="{025156C2-2619-783E-1CF7-9997DEBED2AA}"/>
          </ac:spMkLst>
        </pc:spChg>
        <pc:spChg chg="add del mod">
          <ac:chgData name="Rogan Parker (AT)" userId="7e77711a-c1f3-4799-9d43-095442263e80" providerId="ADAL" clId="{247069A8-95B7-423D-9F54-B2C902046F8D}" dt="2025-09-21T22:34:50.309" v="618" actId="478"/>
          <ac:spMkLst>
            <pc:docMk/>
            <pc:sldMk cId="1823571791" sldId="262"/>
            <ac:spMk id="6" creationId="{E9FA68B2-60B1-8584-FDE6-A8CD5D63DC92}"/>
          </ac:spMkLst>
        </pc:spChg>
      </pc:sldChg>
      <pc:sldChg chg="addSp delSp modSp add mod modNotesTx">
        <pc:chgData name="Rogan Parker (AT)" userId="7e77711a-c1f3-4799-9d43-095442263e80" providerId="ADAL" clId="{247069A8-95B7-423D-9F54-B2C902046F8D}" dt="2025-09-21T23:27:36.501" v="2701" actId="20577"/>
        <pc:sldMkLst>
          <pc:docMk/>
          <pc:sldMk cId="195173912" sldId="263"/>
        </pc:sldMkLst>
        <pc:spChg chg="mod">
          <ac:chgData name="Rogan Parker (AT)" userId="7e77711a-c1f3-4799-9d43-095442263e80" providerId="ADAL" clId="{247069A8-95B7-423D-9F54-B2C902046F8D}" dt="2025-09-17T02:54:50.852" v="488" actId="2710"/>
          <ac:spMkLst>
            <pc:docMk/>
            <pc:sldMk cId="195173912" sldId="263"/>
            <ac:spMk id="4" creationId="{C38793A0-8940-750F-5BCD-CE1663264380}"/>
          </ac:spMkLst>
        </pc:spChg>
        <pc:spChg chg="add mod">
          <ac:chgData name="Rogan Parker (AT)" userId="7e77711a-c1f3-4799-9d43-095442263e80" providerId="ADAL" clId="{247069A8-95B7-423D-9F54-B2C902046F8D}" dt="2025-09-17T02:54:24.988" v="468" actId="164"/>
          <ac:spMkLst>
            <pc:docMk/>
            <pc:sldMk cId="195173912" sldId="263"/>
            <ac:spMk id="9" creationId="{56202DAF-158B-3DEC-2759-BC4B38F0DD49}"/>
          </ac:spMkLst>
        </pc:spChg>
        <pc:spChg chg="add mod">
          <ac:chgData name="Rogan Parker (AT)" userId="7e77711a-c1f3-4799-9d43-095442263e80" providerId="ADAL" clId="{247069A8-95B7-423D-9F54-B2C902046F8D}" dt="2025-09-17T02:54:24.988" v="468" actId="164"/>
          <ac:spMkLst>
            <pc:docMk/>
            <pc:sldMk cId="195173912" sldId="263"/>
            <ac:spMk id="10" creationId="{7C29C012-44CD-2924-34C2-E7502C4812A7}"/>
          </ac:spMkLst>
        </pc:spChg>
        <pc:spChg chg="add mod">
          <ac:chgData name="Rogan Parker (AT)" userId="7e77711a-c1f3-4799-9d43-095442263e80" providerId="ADAL" clId="{247069A8-95B7-423D-9F54-B2C902046F8D}" dt="2025-09-17T02:54:24.988" v="468" actId="164"/>
          <ac:spMkLst>
            <pc:docMk/>
            <pc:sldMk cId="195173912" sldId="263"/>
            <ac:spMk id="11" creationId="{A82D43E3-9D67-3913-2007-CB311F18962F}"/>
          </ac:spMkLst>
        </pc:spChg>
        <pc:grpChg chg="add mod">
          <ac:chgData name="Rogan Parker (AT)" userId="7e77711a-c1f3-4799-9d43-095442263e80" providerId="ADAL" clId="{247069A8-95B7-423D-9F54-B2C902046F8D}" dt="2025-09-17T02:55:05.630" v="491" actId="1076"/>
          <ac:grpSpMkLst>
            <pc:docMk/>
            <pc:sldMk cId="195173912" sldId="263"/>
            <ac:grpSpMk id="15" creationId="{FE549DF5-0F39-38BD-3DEC-99B4CB14A078}"/>
          </ac:grpSpMkLst>
        </pc:grpChg>
        <pc:picChg chg="add mod">
          <ac:chgData name="Rogan Parker (AT)" userId="7e77711a-c1f3-4799-9d43-095442263e80" providerId="ADAL" clId="{247069A8-95B7-423D-9F54-B2C902046F8D}" dt="2025-09-17T02:54:24.988" v="468" actId="164"/>
          <ac:picMkLst>
            <pc:docMk/>
            <pc:sldMk cId="195173912" sldId="263"/>
            <ac:picMk id="6" creationId="{DDD1D73A-054A-94DE-9075-CE8CD99495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0F7E822-FE26-DB47-A8E4-80A3CDAFC332}" type="datetimeFigureOut">
              <a:rPr lang="en-US" smtClean="0"/>
              <a:t>9/22/2025</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05FF5FC-BE46-6B43-93A1-56D806256A17}" type="slidenum">
              <a:rPr lang="en-US" smtClean="0"/>
              <a:t>‹#›</a:t>
            </a:fld>
            <a:endParaRPr lang="en-US"/>
          </a:p>
        </p:txBody>
      </p:sp>
    </p:spTree>
    <p:extLst>
      <p:ext uri="{BB962C8B-B14F-4D97-AF65-F5344CB8AC3E}">
        <p14:creationId xmlns:p14="http://schemas.microsoft.com/office/powerpoint/2010/main" val="309023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have 1221 signalised sites</a:t>
            </a:r>
          </a:p>
          <a:p>
            <a:endParaRPr lang="en-NZ" dirty="0"/>
          </a:p>
          <a:p>
            <a:r>
              <a:rPr lang="en-NZ" dirty="0"/>
              <a:t>3 Road controlling authorities – but Auckland Council will become the RCA instead of AT. We don’t expect significant change at ATOC, but let’s see what happens.</a:t>
            </a:r>
          </a:p>
          <a:p>
            <a:endParaRPr lang="en-NZ" dirty="0"/>
          </a:p>
          <a:p>
            <a:r>
              <a:rPr lang="en-NZ" dirty="0"/>
              <a:t>Ak International Airport limited continue with their masterplan. Had a number of layout changes for access to terminals. Ongoing project with 2</a:t>
            </a:r>
            <a:r>
              <a:rPr lang="en-NZ" baseline="30000" dirty="0"/>
              <a:t>nd</a:t>
            </a:r>
            <a:r>
              <a:rPr lang="en-NZ" dirty="0"/>
              <a:t> runway opening in 2038.</a:t>
            </a:r>
          </a:p>
        </p:txBody>
      </p:sp>
      <p:sp>
        <p:nvSpPr>
          <p:cNvPr id="4" name="Slide Number Placeholder 3"/>
          <p:cNvSpPr>
            <a:spLocks noGrp="1"/>
          </p:cNvSpPr>
          <p:nvPr>
            <p:ph type="sldNum" sz="quarter" idx="5"/>
          </p:nvPr>
        </p:nvSpPr>
        <p:spPr/>
        <p:txBody>
          <a:bodyPr/>
          <a:lstStyle/>
          <a:p>
            <a:fld id="{E05FF5FC-BE46-6B43-93A1-56D806256A17}" type="slidenum">
              <a:rPr lang="en-US" smtClean="0"/>
              <a:t>2</a:t>
            </a:fld>
            <a:endParaRPr lang="en-US"/>
          </a:p>
        </p:txBody>
      </p:sp>
    </p:spTree>
    <p:extLst>
      <p:ext uri="{BB962C8B-B14F-4D97-AF65-F5344CB8AC3E}">
        <p14:creationId xmlns:p14="http://schemas.microsoft.com/office/powerpoint/2010/main" val="327338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4 Dynamic lanes. </a:t>
            </a:r>
            <a:r>
              <a:rPr lang="en-NZ" dirty="0" err="1"/>
              <a:t>Maioro</a:t>
            </a:r>
            <a:r>
              <a:rPr lang="en-NZ" dirty="0"/>
              <a:t> St has just opened. We also have a Dynamic bus land on Main Highway. At specific times and when congested, the kerbside lane becomes a bus lane.</a:t>
            </a:r>
          </a:p>
          <a:p>
            <a:endParaRPr lang="en-NZ" dirty="0"/>
          </a:p>
          <a:p>
            <a:r>
              <a:rPr lang="en-NZ" dirty="0"/>
              <a:t>TIBC project are continuing. They are working well on pedestrian crossings for increased walk times (based on pedestrian density) and increasing partial protection. </a:t>
            </a:r>
          </a:p>
          <a:p>
            <a:endParaRPr lang="en-NZ" dirty="0"/>
          </a:p>
          <a:p>
            <a:r>
              <a:rPr lang="en-NZ" dirty="0"/>
              <a:t>Drones are a new thing, we are training some pilots and will see what use we have for them. Currently in training stage – no deployment yet</a:t>
            </a:r>
          </a:p>
          <a:p>
            <a:endParaRPr lang="en-NZ" dirty="0"/>
          </a:p>
          <a:p>
            <a:r>
              <a:rPr lang="en-NZ" dirty="0"/>
              <a:t>We are drinking the AI Cool-aid but early days.</a:t>
            </a:r>
          </a:p>
          <a:p>
            <a:endParaRPr lang="en-NZ" dirty="0"/>
          </a:p>
          <a:p>
            <a:r>
              <a:rPr lang="en-NZ" dirty="0"/>
              <a:t>Bus priority is embedded in Scate priority Engine and we are now looking at opportunities in freight and emergency services.</a:t>
            </a:r>
          </a:p>
          <a:p>
            <a:endParaRPr lang="en-NZ" dirty="0"/>
          </a:p>
          <a:p>
            <a:r>
              <a:rPr lang="en-NZ" dirty="0"/>
              <a:t>Some big projects coming on line: Reeves Rd flyover opens citybound on 1 October and east bound on 26 October. Citybound will ease congestion on Ti Rakau / Pakuranga, but will increase the arrival flows at neighbouring intersection. East bound should see good improvements in PM peak. CRL work still ongoing with construction expected to finish in December. Some months of testing with opening in 2026. </a:t>
            </a:r>
            <a:r>
              <a:rPr lang="en-NZ" dirty="0" err="1"/>
              <a:t>Penlink</a:t>
            </a:r>
            <a:r>
              <a:rPr lang="en-NZ" dirty="0"/>
              <a:t> is underway and lots of work behind the scenes: eta is 2028 and will have a significant effect on the Silverdale area which is a growing rapidly.</a:t>
            </a:r>
          </a:p>
          <a:p>
            <a:endParaRPr lang="en-NZ" dirty="0"/>
          </a:p>
          <a:p>
            <a:endParaRPr lang="en-NZ" dirty="0"/>
          </a:p>
        </p:txBody>
      </p:sp>
      <p:sp>
        <p:nvSpPr>
          <p:cNvPr id="4" name="Slide Number Placeholder 3"/>
          <p:cNvSpPr>
            <a:spLocks noGrp="1"/>
          </p:cNvSpPr>
          <p:nvPr>
            <p:ph type="sldNum" sz="quarter" idx="5"/>
          </p:nvPr>
        </p:nvSpPr>
        <p:spPr/>
        <p:txBody>
          <a:bodyPr/>
          <a:lstStyle/>
          <a:p>
            <a:fld id="{E05FF5FC-BE46-6B43-93A1-56D806256A17}" type="slidenum">
              <a:rPr lang="en-US" smtClean="0"/>
              <a:t>3</a:t>
            </a:fld>
            <a:endParaRPr lang="en-US"/>
          </a:p>
        </p:txBody>
      </p:sp>
    </p:spTree>
    <p:extLst>
      <p:ext uri="{BB962C8B-B14F-4D97-AF65-F5344CB8AC3E}">
        <p14:creationId xmlns:p14="http://schemas.microsoft.com/office/powerpoint/2010/main" val="182505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Interesting unusual project: 4 leg roundabout with raised signalised crossings on 3 legs. Raised zebra on 4</a:t>
            </a:r>
            <a:r>
              <a:rPr lang="en-NZ" baseline="30000" dirty="0"/>
              <a:t>th</a:t>
            </a:r>
            <a:r>
              <a:rPr lang="en-NZ" dirty="0"/>
              <a:t> leg which is a low use </a:t>
            </a:r>
            <a:r>
              <a:rPr lang="en-NZ" dirty="0" err="1"/>
              <a:t>cul</a:t>
            </a:r>
            <a:r>
              <a:rPr lang="en-NZ" dirty="0"/>
              <a:t> de sac.  Been open for 18months and performing well. Not sure I’d recommend it as a general layout but does seem to fit the current use case.</a:t>
            </a:r>
          </a:p>
        </p:txBody>
      </p:sp>
      <p:sp>
        <p:nvSpPr>
          <p:cNvPr id="4" name="Slide Number Placeholder 3"/>
          <p:cNvSpPr>
            <a:spLocks noGrp="1"/>
          </p:cNvSpPr>
          <p:nvPr>
            <p:ph type="sldNum" sz="quarter" idx="5"/>
          </p:nvPr>
        </p:nvSpPr>
        <p:spPr/>
        <p:txBody>
          <a:bodyPr/>
          <a:lstStyle/>
          <a:p>
            <a:fld id="{E05FF5FC-BE46-6B43-93A1-56D806256A17}" type="slidenum">
              <a:rPr lang="en-US" smtClean="0"/>
              <a:t>4</a:t>
            </a:fld>
            <a:endParaRPr lang="en-US"/>
          </a:p>
        </p:txBody>
      </p:sp>
    </p:spTree>
    <p:extLst>
      <p:ext uri="{BB962C8B-B14F-4D97-AF65-F5344CB8AC3E}">
        <p14:creationId xmlns:p14="http://schemas.microsoft.com/office/powerpoint/2010/main" val="2040949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AT Sho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3E5D71-1FB3-9342-A4F5-BE992A9DEB9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223B50-45A7-5606-8B78-C252EFDE6DC1}"/>
              </a:ext>
            </a:extLst>
          </p:cNvPr>
          <p:cNvSpPr>
            <a:spLocks noGrp="1"/>
          </p:cNvSpPr>
          <p:nvPr>
            <p:ph type="ctrTitle" hasCustomPrompt="1"/>
          </p:nvPr>
        </p:nvSpPr>
        <p:spPr>
          <a:xfrm>
            <a:off x="613283" y="2127156"/>
            <a:ext cx="7783958" cy="1836927"/>
          </a:xfrm>
          <a:prstGeom prst="rect">
            <a:avLst/>
          </a:prstGeom>
        </p:spPr>
        <p:txBody>
          <a:bodyPr anchor="t"/>
          <a:lstStyle>
            <a:lvl1pPr algn="l">
              <a:lnSpc>
                <a:spcPts val="6800"/>
              </a:lnSpc>
              <a:defRPr sz="7000" spc="0">
                <a:solidFill>
                  <a:schemeClr val="bg1"/>
                </a:solidFill>
              </a:defRPr>
            </a:lvl1pPr>
          </a:lstStyle>
          <a:p>
            <a:r>
              <a:rPr lang="en-NZ" dirty="0">
                <a:solidFill>
                  <a:schemeClr val="bg1"/>
                </a:solidFill>
              </a:rPr>
              <a:t>Main Cover </a:t>
            </a:r>
            <a:br>
              <a:rPr lang="en-NZ" dirty="0">
                <a:solidFill>
                  <a:schemeClr val="bg1"/>
                </a:solidFill>
              </a:rPr>
            </a:br>
            <a:r>
              <a:rPr lang="en-NZ" dirty="0">
                <a:solidFill>
                  <a:schemeClr val="bg1"/>
                </a:solidFill>
              </a:rPr>
              <a:t>Heading</a:t>
            </a:r>
            <a:endParaRPr lang="en-US" dirty="0"/>
          </a:p>
        </p:txBody>
      </p:sp>
      <p:sp>
        <p:nvSpPr>
          <p:cNvPr id="4" name="Text Placeholder 2">
            <a:extLst>
              <a:ext uri="{FF2B5EF4-FFF2-40B4-BE49-F238E27FC236}">
                <a16:creationId xmlns:a16="http://schemas.microsoft.com/office/drawing/2014/main" id="{B8567F90-6FAA-BB65-5AC6-BFDACF663A73}"/>
              </a:ext>
            </a:extLst>
          </p:cNvPr>
          <p:cNvSpPr>
            <a:spLocks noGrp="1"/>
          </p:cNvSpPr>
          <p:nvPr>
            <p:ph type="body" sz="quarter" idx="10" hasCustomPrompt="1"/>
          </p:nvPr>
        </p:nvSpPr>
        <p:spPr>
          <a:xfrm>
            <a:off x="612775" y="6091238"/>
            <a:ext cx="7785100" cy="403225"/>
          </a:xfrm>
          <a:prstGeom prst="rect">
            <a:avLst/>
          </a:prstGeom>
        </p:spPr>
        <p:txBody>
          <a:bodyPr/>
          <a:lstStyle>
            <a:lvl1pPr marL="0" indent="0">
              <a:buNone/>
              <a:defRPr sz="2000">
                <a:solidFill>
                  <a:schemeClr val="bg1"/>
                </a:solidFill>
              </a:defRPr>
            </a:lvl1pPr>
          </a:lstStyle>
          <a:p>
            <a:pPr lvl="0"/>
            <a:r>
              <a:rPr lang="en-GB" dirty="0"/>
              <a:t>Date goes here</a:t>
            </a:r>
          </a:p>
        </p:txBody>
      </p:sp>
    </p:spTree>
    <p:extLst>
      <p:ext uri="{BB962C8B-B14F-4D97-AF65-F5344CB8AC3E}">
        <p14:creationId xmlns:p14="http://schemas.microsoft.com/office/powerpoint/2010/main" val="311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tor_AT Greeny Blue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7892C-AEF8-B1DE-7F90-81326F880E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A87A96CA-1EFB-831A-EC8F-D7E4873E5B3B}"/>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4" name="Text Placeholder 9">
            <a:extLst>
              <a:ext uri="{FF2B5EF4-FFF2-40B4-BE49-F238E27FC236}">
                <a16:creationId xmlns:a16="http://schemas.microsoft.com/office/drawing/2014/main" id="{58F8C8A4-C170-2C36-257B-AB9F2AD09181}"/>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chemeClr val="bg1"/>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219152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3B2B51-1EF0-7EE2-B5D1-19E402BB2EB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013F10-9ADD-1E0A-8023-A934A28DD29C}"/>
              </a:ext>
            </a:extLst>
          </p:cNvPr>
          <p:cNvSpPr>
            <a:spLocks noGrp="1"/>
          </p:cNvSpPr>
          <p:nvPr>
            <p:ph type="ctrTitle" hasCustomPrompt="1"/>
          </p:nvPr>
        </p:nvSpPr>
        <p:spPr>
          <a:xfrm>
            <a:off x="807101" y="2927302"/>
            <a:ext cx="10431170" cy="921774"/>
          </a:xfrm>
          <a:prstGeom prst="rect">
            <a:avLst/>
          </a:prstGeom>
        </p:spPr>
        <p:txBody>
          <a:bodyPr anchor="b"/>
          <a:lstStyle>
            <a:lvl1pPr algn="ctr">
              <a:lnSpc>
                <a:spcPts val="6800"/>
              </a:lnSpc>
              <a:defRPr sz="7000" spc="0">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67874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Text 1">
    <p:spTree>
      <p:nvGrpSpPr>
        <p:cNvPr id="1" name=""/>
        <p:cNvGrpSpPr/>
        <p:nvPr/>
      </p:nvGrpSpPr>
      <p:grpSpPr>
        <a:xfrm>
          <a:off x="0" y="0"/>
          <a:ext cx="0" cy="0"/>
          <a:chOff x="0" y="0"/>
          <a:chExt cx="0" cy="0"/>
        </a:xfrm>
      </p:grpSpPr>
      <p:pic>
        <p:nvPicPr>
          <p:cNvPr id="3" name="Picture 2" descr="A black background with blue lines&#10;&#10;Description automatically generated">
            <a:extLst>
              <a:ext uri="{FF2B5EF4-FFF2-40B4-BE49-F238E27FC236}">
                <a16:creationId xmlns:a16="http://schemas.microsoft.com/office/drawing/2014/main" id="{317978F8-5B7A-89A1-1E50-0F6D741FC5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9">
            <a:extLst>
              <a:ext uri="{FF2B5EF4-FFF2-40B4-BE49-F238E27FC236}">
                <a16:creationId xmlns:a16="http://schemas.microsoft.com/office/drawing/2014/main" id="{C1B0D0B6-E66A-DE06-0006-B1284D383385}"/>
              </a:ext>
            </a:extLst>
          </p:cNvPr>
          <p:cNvSpPr>
            <a:spLocks noGrp="1"/>
          </p:cNvSpPr>
          <p:nvPr>
            <p:ph type="body" sz="quarter" idx="26"/>
          </p:nvPr>
        </p:nvSpPr>
        <p:spPr>
          <a:xfrm>
            <a:off x="663575" y="2215288"/>
            <a:ext cx="6263005" cy="428999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11">
            <a:extLst>
              <a:ext uri="{FF2B5EF4-FFF2-40B4-BE49-F238E27FC236}">
                <a16:creationId xmlns:a16="http://schemas.microsoft.com/office/drawing/2014/main" id="{02508991-A5CA-1ECD-28E5-33FBC279A65C}"/>
              </a:ext>
            </a:extLst>
          </p:cNvPr>
          <p:cNvSpPr>
            <a:spLocks noGrp="1"/>
          </p:cNvSpPr>
          <p:nvPr>
            <p:ph type="body" sz="quarter" idx="22" hasCustomPrompt="1"/>
          </p:nvPr>
        </p:nvSpPr>
        <p:spPr>
          <a:xfrm>
            <a:off x="664128" y="1793777"/>
            <a:ext cx="6262452"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
        <p:nvSpPr>
          <p:cNvPr id="10" name="Text Placeholder 13">
            <a:extLst>
              <a:ext uri="{FF2B5EF4-FFF2-40B4-BE49-F238E27FC236}">
                <a16:creationId xmlns:a16="http://schemas.microsoft.com/office/drawing/2014/main" id="{C7BF1330-6F1E-6C63-717D-FFCC8426F844}"/>
              </a:ext>
            </a:extLst>
          </p:cNvPr>
          <p:cNvSpPr>
            <a:spLocks noGrp="1"/>
          </p:cNvSpPr>
          <p:nvPr>
            <p:ph type="body" sz="quarter" idx="24" hasCustomPrompt="1"/>
          </p:nvPr>
        </p:nvSpPr>
        <p:spPr>
          <a:xfrm>
            <a:off x="676274" y="588963"/>
            <a:ext cx="6250305"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Tree>
    <p:extLst>
      <p:ext uri="{BB962C8B-B14F-4D97-AF65-F5344CB8AC3E}">
        <p14:creationId xmlns:p14="http://schemas.microsoft.com/office/powerpoint/2010/main" val="1742702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2 - Bullet">
    <p:spTree>
      <p:nvGrpSpPr>
        <p:cNvPr id="1" name=""/>
        <p:cNvGrpSpPr/>
        <p:nvPr/>
      </p:nvGrpSpPr>
      <p:grpSpPr>
        <a:xfrm>
          <a:off x="0" y="0"/>
          <a:ext cx="0" cy="0"/>
          <a:chOff x="0" y="0"/>
          <a:chExt cx="0" cy="0"/>
        </a:xfrm>
      </p:grpSpPr>
      <p:pic>
        <p:nvPicPr>
          <p:cNvPr id="7" name="Picture 6" descr="A black background with blue lines&#10;&#10;Description automatically generated">
            <a:extLst>
              <a:ext uri="{FF2B5EF4-FFF2-40B4-BE49-F238E27FC236}">
                <a16:creationId xmlns:a16="http://schemas.microsoft.com/office/drawing/2014/main" id="{A8FAB2D3-AE21-E34A-4A18-ACAC72E9B0C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B99C1D48-56C5-433C-3278-B1371C00471B}"/>
              </a:ext>
            </a:extLst>
          </p:cNvPr>
          <p:cNvSpPr>
            <a:spLocks noGrp="1"/>
          </p:cNvSpPr>
          <p:nvPr>
            <p:ph type="body" sz="quarter" idx="26"/>
          </p:nvPr>
        </p:nvSpPr>
        <p:spPr>
          <a:xfrm>
            <a:off x="663575" y="2215288"/>
            <a:ext cx="6263005" cy="4289990"/>
          </a:xfrm>
          <a:prstGeom prst="rect">
            <a:avLst/>
          </a:prstGeom>
        </p:spPr>
        <p:txBody>
          <a:bodyPr/>
          <a:lstStyle>
            <a:lvl1pPr marL="171450" indent="-171450">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11">
            <a:extLst>
              <a:ext uri="{FF2B5EF4-FFF2-40B4-BE49-F238E27FC236}">
                <a16:creationId xmlns:a16="http://schemas.microsoft.com/office/drawing/2014/main" id="{3AEAB66B-9AF9-B348-2777-49949F1DD53C}"/>
              </a:ext>
            </a:extLst>
          </p:cNvPr>
          <p:cNvSpPr>
            <a:spLocks noGrp="1"/>
          </p:cNvSpPr>
          <p:nvPr>
            <p:ph type="body" sz="quarter" idx="22" hasCustomPrompt="1"/>
          </p:nvPr>
        </p:nvSpPr>
        <p:spPr>
          <a:xfrm>
            <a:off x="664128" y="1793777"/>
            <a:ext cx="6262452"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
        <p:nvSpPr>
          <p:cNvPr id="10" name="Text Placeholder 13">
            <a:extLst>
              <a:ext uri="{FF2B5EF4-FFF2-40B4-BE49-F238E27FC236}">
                <a16:creationId xmlns:a16="http://schemas.microsoft.com/office/drawing/2014/main" id="{7E525D6D-9230-3076-61BE-5968B1D42388}"/>
              </a:ext>
            </a:extLst>
          </p:cNvPr>
          <p:cNvSpPr>
            <a:spLocks noGrp="1"/>
          </p:cNvSpPr>
          <p:nvPr>
            <p:ph type="body" sz="quarter" idx="24" hasCustomPrompt="1"/>
          </p:nvPr>
        </p:nvSpPr>
        <p:spPr>
          <a:xfrm>
            <a:off x="676275" y="588963"/>
            <a:ext cx="6250306"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Tree>
    <p:extLst>
      <p:ext uri="{BB962C8B-B14F-4D97-AF65-F5344CB8AC3E}">
        <p14:creationId xmlns:p14="http://schemas.microsoft.com/office/powerpoint/2010/main" val="417407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Text + Image 1">
    <p:spTree>
      <p:nvGrpSpPr>
        <p:cNvPr id="1" name=""/>
        <p:cNvGrpSpPr/>
        <p:nvPr/>
      </p:nvGrpSpPr>
      <p:grpSpPr>
        <a:xfrm>
          <a:off x="0" y="0"/>
          <a:ext cx="0" cy="0"/>
          <a:chOff x="0" y="0"/>
          <a:chExt cx="0" cy="0"/>
        </a:xfrm>
      </p:grpSpPr>
      <p:pic>
        <p:nvPicPr>
          <p:cNvPr id="6" name="Picture 5" descr="A black background with blue lines&#10;&#10;Description automatically generated">
            <a:extLst>
              <a:ext uri="{FF2B5EF4-FFF2-40B4-BE49-F238E27FC236}">
                <a16:creationId xmlns:a16="http://schemas.microsoft.com/office/drawing/2014/main" id="{0B945422-0022-1BED-0032-9D618704AC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2">
            <a:extLst>
              <a:ext uri="{FF2B5EF4-FFF2-40B4-BE49-F238E27FC236}">
                <a16:creationId xmlns:a16="http://schemas.microsoft.com/office/drawing/2014/main" id="{946A0E43-4B53-5CCC-9A9F-B7CA5E1A3035}"/>
              </a:ext>
            </a:extLst>
          </p:cNvPr>
          <p:cNvSpPr>
            <a:spLocks noGrp="1"/>
          </p:cNvSpPr>
          <p:nvPr>
            <p:ph type="pic" sz="quarter" idx="23"/>
          </p:nvPr>
        </p:nvSpPr>
        <p:spPr>
          <a:xfrm>
            <a:off x="4230688" y="588963"/>
            <a:ext cx="7273925" cy="4943941"/>
          </a:xfrm>
          <a:prstGeom prst="rect">
            <a:avLst/>
          </a:prstGeom>
          <a:pattFill prst="trellis">
            <a:fgClr>
              <a:schemeClr val="bg1">
                <a:lumMod val="85000"/>
              </a:schemeClr>
            </a:fgClr>
            <a:bgClr>
              <a:schemeClr val="bg1"/>
            </a:bgClr>
          </a:pattFill>
        </p:spPr>
        <p:txBody>
          <a:bodyPr/>
          <a:lstStyle/>
          <a:p>
            <a:endParaRPr lang="en-US" dirty="0"/>
          </a:p>
        </p:txBody>
      </p:sp>
      <p:sp>
        <p:nvSpPr>
          <p:cNvPr id="9" name="Text Placeholder 13">
            <a:extLst>
              <a:ext uri="{FF2B5EF4-FFF2-40B4-BE49-F238E27FC236}">
                <a16:creationId xmlns:a16="http://schemas.microsoft.com/office/drawing/2014/main" id="{23E9C553-A634-2027-D064-6CFAE46E4804}"/>
              </a:ext>
            </a:extLst>
          </p:cNvPr>
          <p:cNvSpPr>
            <a:spLocks noGrp="1"/>
          </p:cNvSpPr>
          <p:nvPr>
            <p:ph type="body" sz="quarter" idx="24" hasCustomPrompt="1"/>
          </p:nvPr>
        </p:nvSpPr>
        <p:spPr>
          <a:xfrm>
            <a:off x="676275" y="588963"/>
            <a:ext cx="3367088"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10" name="Text Placeholder 9">
            <a:extLst>
              <a:ext uri="{FF2B5EF4-FFF2-40B4-BE49-F238E27FC236}">
                <a16:creationId xmlns:a16="http://schemas.microsoft.com/office/drawing/2014/main" id="{C2796354-5AF4-3252-A4AC-44F287630545}"/>
              </a:ext>
            </a:extLst>
          </p:cNvPr>
          <p:cNvSpPr>
            <a:spLocks noGrp="1"/>
          </p:cNvSpPr>
          <p:nvPr>
            <p:ph type="body" sz="quarter" idx="26"/>
          </p:nvPr>
        </p:nvSpPr>
        <p:spPr>
          <a:xfrm>
            <a:off x="663576" y="2215288"/>
            <a:ext cx="3379788" cy="3317616"/>
          </a:xfrm>
          <a:prstGeom prst="rect">
            <a:avLst/>
          </a:prstGeom>
        </p:spPr>
        <p:txBody>
          <a:bodyPr/>
          <a:lstStyle>
            <a:lvl1pPr marL="171450" indent="-171450">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1">
            <a:extLst>
              <a:ext uri="{FF2B5EF4-FFF2-40B4-BE49-F238E27FC236}">
                <a16:creationId xmlns:a16="http://schemas.microsoft.com/office/drawing/2014/main" id="{C792B6FB-3F2C-0585-DC36-E7603231064F}"/>
              </a:ext>
            </a:extLst>
          </p:cNvPr>
          <p:cNvSpPr>
            <a:spLocks noGrp="1"/>
          </p:cNvSpPr>
          <p:nvPr>
            <p:ph type="body" sz="quarter" idx="22" hasCustomPrompt="1"/>
          </p:nvPr>
        </p:nvSpPr>
        <p:spPr>
          <a:xfrm>
            <a:off x="664128" y="1793777"/>
            <a:ext cx="3379235"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333166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2" descr="A black background with blue lines&#10;&#10;Description automatically generated">
            <a:extLst>
              <a:ext uri="{FF2B5EF4-FFF2-40B4-BE49-F238E27FC236}">
                <a16:creationId xmlns:a16="http://schemas.microsoft.com/office/drawing/2014/main" id="{313D85C7-1A8C-FA00-EF9F-FBC3641F00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Picture Placeholder 6">
            <a:extLst>
              <a:ext uri="{FF2B5EF4-FFF2-40B4-BE49-F238E27FC236}">
                <a16:creationId xmlns:a16="http://schemas.microsoft.com/office/drawing/2014/main" id="{1F08EE14-89CF-6D52-1ACF-CA2DEB194DCF}"/>
              </a:ext>
            </a:extLst>
          </p:cNvPr>
          <p:cNvSpPr>
            <a:spLocks noGrp="1"/>
          </p:cNvSpPr>
          <p:nvPr>
            <p:ph type="pic" sz="quarter" idx="13"/>
          </p:nvPr>
        </p:nvSpPr>
        <p:spPr>
          <a:xfrm>
            <a:off x="0" y="0"/>
            <a:ext cx="12192000" cy="5329084"/>
          </a:xfrm>
          <a:prstGeom prst="rect">
            <a:avLst/>
          </a:prstGeom>
          <a:pattFill prst="trellis">
            <a:fgClr>
              <a:schemeClr val="bg1">
                <a:lumMod val="85000"/>
              </a:schemeClr>
            </a:fgClr>
            <a:bgClr>
              <a:schemeClr val="bg1"/>
            </a:bgClr>
          </a:pattFill>
        </p:spPr>
        <p:txBody>
          <a:bodyPr/>
          <a:lstStyle/>
          <a:p>
            <a:endParaRPr lang="en-US"/>
          </a:p>
        </p:txBody>
      </p:sp>
    </p:spTree>
    <p:extLst>
      <p:ext uri="{BB962C8B-B14F-4D97-AF65-F5344CB8AC3E}">
        <p14:creationId xmlns:p14="http://schemas.microsoft.com/office/powerpoint/2010/main" val="429668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Text + Chart">
    <p:spTree>
      <p:nvGrpSpPr>
        <p:cNvPr id="1" name=""/>
        <p:cNvGrpSpPr/>
        <p:nvPr/>
      </p:nvGrpSpPr>
      <p:grpSpPr>
        <a:xfrm>
          <a:off x="0" y="0"/>
          <a:ext cx="0" cy="0"/>
          <a:chOff x="0" y="0"/>
          <a:chExt cx="0" cy="0"/>
        </a:xfrm>
      </p:grpSpPr>
      <p:pic>
        <p:nvPicPr>
          <p:cNvPr id="7" name="Picture 6" descr="A black background with blue lines&#10;&#10;Description automatically generated">
            <a:extLst>
              <a:ext uri="{FF2B5EF4-FFF2-40B4-BE49-F238E27FC236}">
                <a16:creationId xmlns:a16="http://schemas.microsoft.com/office/drawing/2014/main" id="{403A8A08-12CA-0065-E3BD-BF6229B301F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hart Placeholder 2">
            <a:extLst>
              <a:ext uri="{FF2B5EF4-FFF2-40B4-BE49-F238E27FC236}">
                <a16:creationId xmlns:a16="http://schemas.microsoft.com/office/drawing/2014/main" id="{C6294C4D-5B36-AE49-5D1B-CF119AC8E7BA}"/>
              </a:ext>
            </a:extLst>
          </p:cNvPr>
          <p:cNvSpPr>
            <a:spLocks noGrp="1"/>
          </p:cNvSpPr>
          <p:nvPr>
            <p:ph type="chart" sz="quarter" idx="19"/>
          </p:nvPr>
        </p:nvSpPr>
        <p:spPr>
          <a:xfrm>
            <a:off x="4104640" y="588962"/>
            <a:ext cx="7374573" cy="4943475"/>
          </a:xfrm>
          <a:prstGeom prst="rect">
            <a:avLst/>
          </a:prstGeom>
          <a:pattFill prst="pct5">
            <a:fgClr>
              <a:schemeClr val="accent1"/>
            </a:fgClr>
            <a:bgClr>
              <a:schemeClr val="bg1"/>
            </a:bgClr>
          </a:pattFill>
        </p:spPr>
        <p:txBody>
          <a:bodyPr/>
          <a:lstStyle/>
          <a:p>
            <a:endParaRPr lang="en-US"/>
          </a:p>
        </p:txBody>
      </p:sp>
      <p:sp>
        <p:nvSpPr>
          <p:cNvPr id="10" name="Text Placeholder 13">
            <a:extLst>
              <a:ext uri="{FF2B5EF4-FFF2-40B4-BE49-F238E27FC236}">
                <a16:creationId xmlns:a16="http://schemas.microsoft.com/office/drawing/2014/main" id="{683AD8FB-76E8-6FFE-3DD4-7A83F6714FBA}"/>
              </a:ext>
            </a:extLst>
          </p:cNvPr>
          <p:cNvSpPr>
            <a:spLocks noGrp="1"/>
          </p:cNvSpPr>
          <p:nvPr>
            <p:ph type="body" sz="quarter" idx="26" hasCustomPrompt="1"/>
          </p:nvPr>
        </p:nvSpPr>
        <p:spPr>
          <a:xfrm>
            <a:off x="676275" y="588963"/>
            <a:ext cx="3169459"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11" name="Text Placeholder 9">
            <a:extLst>
              <a:ext uri="{FF2B5EF4-FFF2-40B4-BE49-F238E27FC236}">
                <a16:creationId xmlns:a16="http://schemas.microsoft.com/office/drawing/2014/main" id="{02850FB7-ABA5-5AA8-BEC5-F6394638417F}"/>
              </a:ext>
            </a:extLst>
          </p:cNvPr>
          <p:cNvSpPr>
            <a:spLocks noGrp="1"/>
          </p:cNvSpPr>
          <p:nvPr>
            <p:ph type="body" sz="quarter" idx="27"/>
          </p:nvPr>
        </p:nvSpPr>
        <p:spPr>
          <a:xfrm>
            <a:off x="663576" y="2215288"/>
            <a:ext cx="3181606" cy="3317616"/>
          </a:xfrm>
          <a:prstGeom prst="rect">
            <a:avLst/>
          </a:prstGeom>
        </p:spPr>
        <p:txBody>
          <a:bodyPr/>
          <a:lstStyle>
            <a:lvl1pPr marL="171450" indent="-171450">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11">
            <a:extLst>
              <a:ext uri="{FF2B5EF4-FFF2-40B4-BE49-F238E27FC236}">
                <a16:creationId xmlns:a16="http://schemas.microsoft.com/office/drawing/2014/main" id="{1C9CD297-8095-E6E8-F61D-9A1AFD90B084}"/>
              </a:ext>
            </a:extLst>
          </p:cNvPr>
          <p:cNvSpPr>
            <a:spLocks noGrp="1"/>
          </p:cNvSpPr>
          <p:nvPr>
            <p:ph type="body" sz="quarter" idx="22" hasCustomPrompt="1"/>
          </p:nvPr>
        </p:nvSpPr>
        <p:spPr>
          <a:xfrm>
            <a:off x="664129" y="1793777"/>
            <a:ext cx="3181606"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231681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Text_3 Column Bullet">
    <p:spTree>
      <p:nvGrpSpPr>
        <p:cNvPr id="1" name=""/>
        <p:cNvGrpSpPr/>
        <p:nvPr/>
      </p:nvGrpSpPr>
      <p:grpSpPr>
        <a:xfrm>
          <a:off x="0" y="0"/>
          <a:ext cx="0" cy="0"/>
          <a:chOff x="0" y="0"/>
          <a:chExt cx="0" cy="0"/>
        </a:xfrm>
      </p:grpSpPr>
      <p:pic>
        <p:nvPicPr>
          <p:cNvPr id="8" name="Picture 7" descr="A black background with blue lines&#10;&#10;Description automatically generated">
            <a:extLst>
              <a:ext uri="{FF2B5EF4-FFF2-40B4-BE49-F238E27FC236}">
                <a16:creationId xmlns:a16="http://schemas.microsoft.com/office/drawing/2014/main" id="{59ABA308-8BA4-1BB4-C840-E06C6A21EBD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hidden="1">
            <a:extLst>
              <a:ext uri="{FF2B5EF4-FFF2-40B4-BE49-F238E27FC236}">
                <a16:creationId xmlns:a16="http://schemas.microsoft.com/office/drawing/2014/main" id="{932CD240-61CC-12E0-0168-A18BB7495C2B}"/>
              </a:ext>
            </a:extLst>
          </p:cNvPr>
          <p:cNvPicPr>
            <a:picLocks noChangeAspect="1"/>
          </p:cNvPicPr>
          <p:nvPr userDrawn="1"/>
        </p:nvPicPr>
        <p:blipFill rotWithShape="1">
          <a:blip r:embed="rId3">
            <a:alphaModFix amt="20000"/>
          </a:blip>
          <a:srcRect/>
          <a:stretch/>
        </p:blipFill>
        <p:spPr>
          <a:xfrm>
            <a:off x="7347047" y="1955445"/>
            <a:ext cx="8232884" cy="8353152"/>
          </a:xfrm>
          <a:prstGeom prst="rect">
            <a:avLst/>
          </a:prstGeom>
        </p:spPr>
      </p:pic>
      <p:sp>
        <p:nvSpPr>
          <p:cNvPr id="10" name="Text Placeholder 11">
            <a:extLst>
              <a:ext uri="{FF2B5EF4-FFF2-40B4-BE49-F238E27FC236}">
                <a16:creationId xmlns:a16="http://schemas.microsoft.com/office/drawing/2014/main" id="{A74687E2-94A5-28B7-4124-1ADCBB5321F2}"/>
              </a:ext>
            </a:extLst>
          </p:cNvPr>
          <p:cNvSpPr>
            <a:spLocks noGrp="1"/>
          </p:cNvSpPr>
          <p:nvPr>
            <p:ph type="body" sz="quarter" idx="15"/>
          </p:nvPr>
        </p:nvSpPr>
        <p:spPr>
          <a:xfrm>
            <a:off x="652478" y="2225994"/>
            <a:ext cx="3357561"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2" name="Text Placeholder 11">
            <a:extLst>
              <a:ext uri="{FF2B5EF4-FFF2-40B4-BE49-F238E27FC236}">
                <a16:creationId xmlns:a16="http://schemas.microsoft.com/office/drawing/2014/main" id="{9F8984D2-0D4C-8147-D5AE-009F35CE1BFD}"/>
              </a:ext>
            </a:extLst>
          </p:cNvPr>
          <p:cNvSpPr>
            <a:spLocks noGrp="1"/>
          </p:cNvSpPr>
          <p:nvPr>
            <p:ph type="body" sz="quarter" idx="24"/>
          </p:nvPr>
        </p:nvSpPr>
        <p:spPr>
          <a:xfrm>
            <a:off x="4369050" y="2218964"/>
            <a:ext cx="3357561"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3" name="Text Placeholder 11">
            <a:extLst>
              <a:ext uri="{FF2B5EF4-FFF2-40B4-BE49-F238E27FC236}">
                <a16:creationId xmlns:a16="http://schemas.microsoft.com/office/drawing/2014/main" id="{420FE3BB-07B5-0B35-87FE-E4CC6BF14FEA}"/>
              </a:ext>
            </a:extLst>
          </p:cNvPr>
          <p:cNvSpPr>
            <a:spLocks noGrp="1"/>
          </p:cNvSpPr>
          <p:nvPr>
            <p:ph type="body" sz="quarter" idx="26"/>
          </p:nvPr>
        </p:nvSpPr>
        <p:spPr>
          <a:xfrm>
            <a:off x="8085665" y="2213376"/>
            <a:ext cx="3357561"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4" name="Text Placeholder 10">
            <a:extLst>
              <a:ext uri="{FF2B5EF4-FFF2-40B4-BE49-F238E27FC236}">
                <a16:creationId xmlns:a16="http://schemas.microsoft.com/office/drawing/2014/main" id="{CC6614CE-9288-95CA-1A85-8CE07BD8BDEA}"/>
              </a:ext>
            </a:extLst>
          </p:cNvPr>
          <p:cNvSpPr>
            <a:spLocks noGrp="1"/>
          </p:cNvSpPr>
          <p:nvPr>
            <p:ph type="body" sz="quarter" idx="28"/>
          </p:nvPr>
        </p:nvSpPr>
        <p:spPr>
          <a:xfrm>
            <a:off x="652463" y="2611285"/>
            <a:ext cx="3357562" cy="3079750"/>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10">
            <a:extLst>
              <a:ext uri="{FF2B5EF4-FFF2-40B4-BE49-F238E27FC236}">
                <a16:creationId xmlns:a16="http://schemas.microsoft.com/office/drawing/2014/main" id="{0B7E3773-9C40-4ACC-F497-B9AD53CD0DB8}"/>
              </a:ext>
            </a:extLst>
          </p:cNvPr>
          <p:cNvSpPr>
            <a:spLocks noGrp="1"/>
          </p:cNvSpPr>
          <p:nvPr>
            <p:ph type="body" sz="quarter" idx="29"/>
          </p:nvPr>
        </p:nvSpPr>
        <p:spPr>
          <a:xfrm>
            <a:off x="4369050" y="2616873"/>
            <a:ext cx="3357562" cy="3079750"/>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0">
            <a:extLst>
              <a:ext uri="{FF2B5EF4-FFF2-40B4-BE49-F238E27FC236}">
                <a16:creationId xmlns:a16="http://schemas.microsoft.com/office/drawing/2014/main" id="{BC2ABE9A-9D95-D1F0-CB6A-A9CDC6F67DAE}"/>
              </a:ext>
            </a:extLst>
          </p:cNvPr>
          <p:cNvSpPr>
            <a:spLocks noGrp="1"/>
          </p:cNvSpPr>
          <p:nvPr>
            <p:ph type="body" sz="quarter" idx="30"/>
          </p:nvPr>
        </p:nvSpPr>
        <p:spPr>
          <a:xfrm>
            <a:off x="8081263" y="2611285"/>
            <a:ext cx="3357562" cy="3079750"/>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13">
            <a:extLst>
              <a:ext uri="{FF2B5EF4-FFF2-40B4-BE49-F238E27FC236}">
                <a16:creationId xmlns:a16="http://schemas.microsoft.com/office/drawing/2014/main" id="{D9F5DE6E-A2BB-3214-360F-AB9A5D8CFF99}"/>
              </a:ext>
            </a:extLst>
          </p:cNvPr>
          <p:cNvSpPr>
            <a:spLocks noGrp="1"/>
          </p:cNvSpPr>
          <p:nvPr>
            <p:ph type="body" sz="quarter" idx="25" hasCustomPrompt="1"/>
          </p:nvPr>
        </p:nvSpPr>
        <p:spPr>
          <a:xfrm>
            <a:off x="676275" y="588963"/>
            <a:ext cx="10774201"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20" name="Text Placeholder 11">
            <a:extLst>
              <a:ext uri="{FF2B5EF4-FFF2-40B4-BE49-F238E27FC236}">
                <a16:creationId xmlns:a16="http://schemas.microsoft.com/office/drawing/2014/main" id="{EF50CD92-5000-315A-6536-6DD8A79EE88C}"/>
              </a:ext>
            </a:extLst>
          </p:cNvPr>
          <p:cNvSpPr>
            <a:spLocks noGrp="1"/>
          </p:cNvSpPr>
          <p:nvPr>
            <p:ph type="body" sz="quarter" idx="22" hasCustomPrompt="1"/>
          </p:nvPr>
        </p:nvSpPr>
        <p:spPr>
          <a:xfrm>
            <a:off x="664128" y="1793777"/>
            <a:ext cx="10786347"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3028229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Text_2 Column Bullet">
    <p:spTree>
      <p:nvGrpSpPr>
        <p:cNvPr id="1" name=""/>
        <p:cNvGrpSpPr/>
        <p:nvPr/>
      </p:nvGrpSpPr>
      <p:grpSpPr>
        <a:xfrm>
          <a:off x="0" y="0"/>
          <a:ext cx="0" cy="0"/>
          <a:chOff x="0" y="0"/>
          <a:chExt cx="0" cy="0"/>
        </a:xfrm>
      </p:grpSpPr>
      <p:pic>
        <p:nvPicPr>
          <p:cNvPr id="7" name="Picture 6" descr="A black background with blue lines&#10;&#10;Description automatically generated">
            <a:extLst>
              <a:ext uri="{FF2B5EF4-FFF2-40B4-BE49-F238E27FC236}">
                <a16:creationId xmlns:a16="http://schemas.microsoft.com/office/drawing/2014/main" id="{B3042DCC-F7F3-9DB2-8F80-D30820BD85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11">
            <a:extLst>
              <a:ext uri="{FF2B5EF4-FFF2-40B4-BE49-F238E27FC236}">
                <a16:creationId xmlns:a16="http://schemas.microsoft.com/office/drawing/2014/main" id="{155554E4-8C97-435D-D1A9-30352E7207A6}"/>
              </a:ext>
            </a:extLst>
          </p:cNvPr>
          <p:cNvSpPr>
            <a:spLocks noGrp="1"/>
          </p:cNvSpPr>
          <p:nvPr>
            <p:ph type="body" sz="quarter" idx="15"/>
          </p:nvPr>
        </p:nvSpPr>
        <p:spPr>
          <a:xfrm>
            <a:off x="664128" y="2225993"/>
            <a:ext cx="5231102"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0" name="Text Placeholder 8">
            <a:extLst>
              <a:ext uri="{FF2B5EF4-FFF2-40B4-BE49-F238E27FC236}">
                <a16:creationId xmlns:a16="http://schemas.microsoft.com/office/drawing/2014/main" id="{1306C6BE-1F6E-42BD-59F5-4B205DA71324}"/>
              </a:ext>
            </a:extLst>
          </p:cNvPr>
          <p:cNvSpPr>
            <a:spLocks noGrp="1"/>
          </p:cNvSpPr>
          <p:nvPr>
            <p:ph type="body" sz="quarter" idx="26"/>
          </p:nvPr>
        </p:nvSpPr>
        <p:spPr>
          <a:xfrm>
            <a:off x="658250" y="2611285"/>
            <a:ext cx="5230812" cy="3168449"/>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3">
            <a:extLst>
              <a:ext uri="{FF2B5EF4-FFF2-40B4-BE49-F238E27FC236}">
                <a16:creationId xmlns:a16="http://schemas.microsoft.com/office/drawing/2014/main" id="{3820C6B4-7227-1D65-F49F-293FCCD965BF}"/>
              </a:ext>
            </a:extLst>
          </p:cNvPr>
          <p:cNvSpPr>
            <a:spLocks noGrp="1"/>
          </p:cNvSpPr>
          <p:nvPr>
            <p:ph type="body" sz="quarter" idx="25" hasCustomPrompt="1"/>
          </p:nvPr>
        </p:nvSpPr>
        <p:spPr>
          <a:xfrm>
            <a:off x="676275" y="588963"/>
            <a:ext cx="10774656"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14" name="Text Placeholder 11">
            <a:extLst>
              <a:ext uri="{FF2B5EF4-FFF2-40B4-BE49-F238E27FC236}">
                <a16:creationId xmlns:a16="http://schemas.microsoft.com/office/drawing/2014/main" id="{76C2EC9A-CEE3-37E7-A79B-CBFC6E65BF24}"/>
              </a:ext>
            </a:extLst>
          </p:cNvPr>
          <p:cNvSpPr>
            <a:spLocks noGrp="1"/>
          </p:cNvSpPr>
          <p:nvPr>
            <p:ph type="body" sz="quarter" idx="22" hasCustomPrompt="1"/>
          </p:nvPr>
        </p:nvSpPr>
        <p:spPr>
          <a:xfrm>
            <a:off x="664128" y="1793777"/>
            <a:ext cx="10786347"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
        <p:nvSpPr>
          <p:cNvPr id="15" name="Text Placeholder 11">
            <a:extLst>
              <a:ext uri="{FF2B5EF4-FFF2-40B4-BE49-F238E27FC236}">
                <a16:creationId xmlns:a16="http://schemas.microsoft.com/office/drawing/2014/main" id="{411FD6C8-69B9-7360-A288-94F97D97E85F}"/>
              </a:ext>
            </a:extLst>
          </p:cNvPr>
          <p:cNvSpPr>
            <a:spLocks noGrp="1"/>
          </p:cNvSpPr>
          <p:nvPr>
            <p:ph type="body" sz="quarter" idx="27"/>
          </p:nvPr>
        </p:nvSpPr>
        <p:spPr>
          <a:xfrm>
            <a:off x="6219373" y="2225993"/>
            <a:ext cx="5231102"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6" name="Text Placeholder 8">
            <a:extLst>
              <a:ext uri="{FF2B5EF4-FFF2-40B4-BE49-F238E27FC236}">
                <a16:creationId xmlns:a16="http://schemas.microsoft.com/office/drawing/2014/main" id="{846C8EC3-1D92-A8BE-A671-57679F879C16}"/>
              </a:ext>
            </a:extLst>
          </p:cNvPr>
          <p:cNvSpPr>
            <a:spLocks noGrp="1"/>
          </p:cNvSpPr>
          <p:nvPr>
            <p:ph type="body" sz="quarter" idx="28"/>
          </p:nvPr>
        </p:nvSpPr>
        <p:spPr>
          <a:xfrm>
            <a:off x="6213495" y="2611285"/>
            <a:ext cx="5230812" cy="3168449"/>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27969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Text 1">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AFE09794-CB0A-78AF-E12D-BCE4F88C1A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9">
            <a:extLst>
              <a:ext uri="{FF2B5EF4-FFF2-40B4-BE49-F238E27FC236}">
                <a16:creationId xmlns:a16="http://schemas.microsoft.com/office/drawing/2014/main" id="{C1B0D0B6-E66A-DE06-0006-B1284D383385}"/>
              </a:ext>
            </a:extLst>
          </p:cNvPr>
          <p:cNvSpPr>
            <a:spLocks noGrp="1"/>
          </p:cNvSpPr>
          <p:nvPr>
            <p:ph type="body" sz="quarter" idx="26"/>
          </p:nvPr>
        </p:nvSpPr>
        <p:spPr>
          <a:xfrm>
            <a:off x="663575" y="2215288"/>
            <a:ext cx="6263005" cy="4289990"/>
          </a:xfrm>
          <a:prstGeom prst="rect">
            <a:avLst/>
          </a:prstGeo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11">
            <a:extLst>
              <a:ext uri="{FF2B5EF4-FFF2-40B4-BE49-F238E27FC236}">
                <a16:creationId xmlns:a16="http://schemas.microsoft.com/office/drawing/2014/main" id="{02508991-A5CA-1ECD-28E5-33FBC279A65C}"/>
              </a:ext>
            </a:extLst>
          </p:cNvPr>
          <p:cNvSpPr>
            <a:spLocks noGrp="1"/>
          </p:cNvSpPr>
          <p:nvPr>
            <p:ph type="body" sz="quarter" idx="22" hasCustomPrompt="1"/>
          </p:nvPr>
        </p:nvSpPr>
        <p:spPr>
          <a:xfrm>
            <a:off x="664128" y="1793777"/>
            <a:ext cx="6262452"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
        <p:nvSpPr>
          <p:cNvPr id="10" name="Text Placeholder 13">
            <a:extLst>
              <a:ext uri="{FF2B5EF4-FFF2-40B4-BE49-F238E27FC236}">
                <a16:creationId xmlns:a16="http://schemas.microsoft.com/office/drawing/2014/main" id="{C7BF1330-6F1E-6C63-717D-FFCC8426F844}"/>
              </a:ext>
            </a:extLst>
          </p:cNvPr>
          <p:cNvSpPr>
            <a:spLocks noGrp="1"/>
          </p:cNvSpPr>
          <p:nvPr>
            <p:ph type="body" sz="quarter" idx="24" hasCustomPrompt="1"/>
          </p:nvPr>
        </p:nvSpPr>
        <p:spPr>
          <a:xfrm>
            <a:off x="676274" y="588963"/>
            <a:ext cx="6250305"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Tree>
    <p:extLst>
      <p:ext uri="{BB962C8B-B14F-4D97-AF65-F5344CB8AC3E}">
        <p14:creationId xmlns:p14="http://schemas.microsoft.com/office/powerpoint/2010/main" val="186939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descr="A blue background with a circular pattern&#10;&#10;Description automatically generated">
            <a:extLst>
              <a:ext uri="{FF2B5EF4-FFF2-40B4-BE49-F238E27FC236}">
                <a16:creationId xmlns:a16="http://schemas.microsoft.com/office/drawing/2014/main" id="{97059071-1836-4824-1E64-CE04530EB2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819D8D-7747-7217-1693-EB3C7FAAD162}"/>
              </a:ext>
            </a:extLst>
          </p:cNvPr>
          <p:cNvSpPr>
            <a:spLocks noGrp="1"/>
          </p:cNvSpPr>
          <p:nvPr>
            <p:ph type="ctrTitle" hasCustomPrompt="1"/>
          </p:nvPr>
        </p:nvSpPr>
        <p:spPr>
          <a:xfrm>
            <a:off x="613283" y="3008923"/>
            <a:ext cx="8669215" cy="840153"/>
          </a:xfrm>
          <a:prstGeom prst="rect">
            <a:avLst/>
          </a:prstGeom>
        </p:spPr>
        <p:txBody>
          <a:bodyPr anchor="b"/>
          <a:lstStyle>
            <a:lvl1pPr algn="l">
              <a:defRPr sz="7000" spc="-150">
                <a:solidFill>
                  <a:schemeClr val="bg1"/>
                </a:solidFill>
              </a:defRPr>
            </a:lvl1pPr>
          </a:lstStyle>
          <a:p>
            <a:r>
              <a:rPr lang="en-GB" dirty="0"/>
              <a:t>Contents</a:t>
            </a:r>
            <a:endParaRPr lang="en-US" dirty="0"/>
          </a:p>
        </p:txBody>
      </p:sp>
      <p:sp>
        <p:nvSpPr>
          <p:cNvPr id="3" name="Subtitle 2">
            <a:extLst>
              <a:ext uri="{FF2B5EF4-FFF2-40B4-BE49-F238E27FC236}">
                <a16:creationId xmlns:a16="http://schemas.microsoft.com/office/drawing/2014/main" id="{A76D134F-A270-28D6-0FE6-A6CFF3FC0590}"/>
              </a:ext>
            </a:extLst>
          </p:cNvPr>
          <p:cNvSpPr>
            <a:spLocks noGrp="1"/>
          </p:cNvSpPr>
          <p:nvPr>
            <p:ph type="subTitle" idx="1"/>
          </p:nvPr>
        </p:nvSpPr>
        <p:spPr>
          <a:xfrm>
            <a:off x="6390739" y="2840038"/>
            <a:ext cx="3411415" cy="1655762"/>
          </a:xfrm>
          <a:prstGeom prst="rect">
            <a:avLst/>
          </a:prstGeom>
        </p:spPr>
        <p:txBody>
          <a:bodyPr/>
          <a:lstStyle>
            <a:lvl1pPr marL="342900" indent="-342900" algn="l">
              <a:buClr>
                <a:srgbClr val="FFDD00"/>
              </a:buClr>
              <a:buFont typeface="+mj-lt"/>
              <a:buAutoNum type="arabicPeriod"/>
              <a:defRPr sz="14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2591077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2 - Bullet">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9B8F3B45-6E6E-E66D-73C9-BC5C1E27DA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B99C1D48-56C5-433C-3278-B1371C00471B}"/>
              </a:ext>
            </a:extLst>
          </p:cNvPr>
          <p:cNvSpPr>
            <a:spLocks noGrp="1"/>
          </p:cNvSpPr>
          <p:nvPr>
            <p:ph type="body" sz="quarter" idx="26"/>
          </p:nvPr>
        </p:nvSpPr>
        <p:spPr>
          <a:xfrm>
            <a:off x="663575" y="2215288"/>
            <a:ext cx="6263005" cy="4289990"/>
          </a:xfrm>
          <a:prstGeom prst="rect">
            <a:avLst/>
          </a:prstGeom>
        </p:spPr>
        <p:txBody>
          <a:bodyPr/>
          <a:lstStyle>
            <a:lvl1pPr marL="171450" indent="-171450">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11">
            <a:extLst>
              <a:ext uri="{FF2B5EF4-FFF2-40B4-BE49-F238E27FC236}">
                <a16:creationId xmlns:a16="http://schemas.microsoft.com/office/drawing/2014/main" id="{3AEAB66B-9AF9-B348-2777-49949F1DD53C}"/>
              </a:ext>
            </a:extLst>
          </p:cNvPr>
          <p:cNvSpPr>
            <a:spLocks noGrp="1"/>
          </p:cNvSpPr>
          <p:nvPr>
            <p:ph type="body" sz="quarter" idx="22" hasCustomPrompt="1"/>
          </p:nvPr>
        </p:nvSpPr>
        <p:spPr>
          <a:xfrm>
            <a:off x="664128" y="1793777"/>
            <a:ext cx="6262452"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
        <p:nvSpPr>
          <p:cNvPr id="10" name="Text Placeholder 13">
            <a:extLst>
              <a:ext uri="{FF2B5EF4-FFF2-40B4-BE49-F238E27FC236}">
                <a16:creationId xmlns:a16="http://schemas.microsoft.com/office/drawing/2014/main" id="{7E525D6D-9230-3076-61BE-5968B1D42388}"/>
              </a:ext>
            </a:extLst>
          </p:cNvPr>
          <p:cNvSpPr>
            <a:spLocks noGrp="1"/>
          </p:cNvSpPr>
          <p:nvPr>
            <p:ph type="body" sz="quarter" idx="24" hasCustomPrompt="1"/>
          </p:nvPr>
        </p:nvSpPr>
        <p:spPr>
          <a:xfrm>
            <a:off x="676275" y="588963"/>
            <a:ext cx="6250306"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Tree>
    <p:extLst>
      <p:ext uri="{BB962C8B-B14F-4D97-AF65-F5344CB8AC3E}">
        <p14:creationId xmlns:p14="http://schemas.microsoft.com/office/powerpoint/2010/main" val="387233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Text + Image 1">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666D234D-9A94-2B5E-0EB0-5690B8020E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2">
            <a:extLst>
              <a:ext uri="{FF2B5EF4-FFF2-40B4-BE49-F238E27FC236}">
                <a16:creationId xmlns:a16="http://schemas.microsoft.com/office/drawing/2014/main" id="{946A0E43-4B53-5CCC-9A9F-B7CA5E1A3035}"/>
              </a:ext>
            </a:extLst>
          </p:cNvPr>
          <p:cNvSpPr>
            <a:spLocks noGrp="1"/>
          </p:cNvSpPr>
          <p:nvPr>
            <p:ph type="pic" sz="quarter" idx="23"/>
          </p:nvPr>
        </p:nvSpPr>
        <p:spPr>
          <a:xfrm>
            <a:off x="4230688" y="588963"/>
            <a:ext cx="7273925" cy="4943941"/>
          </a:xfrm>
          <a:prstGeom prst="rect">
            <a:avLst/>
          </a:prstGeom>
          <a:pattFill prst="trellis">
            <a:fgClr>
              <a:schemeClr val="bg1">
                <a:lumMod val="85000"/>
              </a:schemeClr>
            </a:fgClr>
            <a:bgClr>
              <a:schemeClr val="bg1"/>
            </a:bgClr>
          </a:pattFill>
        </p:spPr>
        <p:txBody>
          <a:bodyPr/>
          <a:lstStyle/>
          <a:p>
            <a:endParaRPr lang="en-US" dirty="0"/>
          </a:p>
        </p:txBody>
      </p:sp>
      <p:sp>
        <p:nvSpPr>
          <p:cNvPr id="9" name="Text Placeholder 13">
            <a:extLst>
              <a:ext uri="{FF2B5EF4-FFF2-40B4-BE49-F238E27FC236}">
                <a16:creationId xmlns:a16="http://schemas.microsoft.com/office/drawing/2014/main" id="{23E9C553-A634-2027-D064-6CFAE46E4804}"/>
              </a:ext>
            </a:extLst>
          </p:cNvPr>
          <p:cNvSpPr>
            <a:spLocks noGrp="1"/>
          </p:cNvSpPr>
          <p:nvPr>
            <p:ph type="body" sz="quarter" idx="24" hasCustomPrompt="1"/>
          </p:nvPr>
        </p:nvSpPr>
        <p:spPr>
          <a:xfrm>
            <a:off x="676275" y="588963"/>
            <a:ext cx="3367088"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10" name="Text Placeholder 9">
            <a:extLst>
              <a:ext uri="{FF2B5EF4-FFF2-40B4-BE49-F238E27FC236}">
                <a16:creationId xmlns:a16="http://schemas.microsoft.com/office/drawing/2014/main" id="{C2796354-5AF4-3252-A4AC-44F287630545}"/>
              </a:ext>
            </a:extLst>
          </p:cNvPr>
          <p:cNvSpPr>
            <a:spLocks noGrp="1"/>
          </p:cNvSpPr>
          <p:nvPr>
            <p:ph type="body" sz="quarter" idx="26"/>
          </p:nvPr>
        </p:nvSpPr>
        <p:spPr>
          <a:xfrm>
            <a:off x="663576" y="2215288"/>
            <a:ext cx="3379788" cy="3317616"/>
          </a:xfrm>
          <a:prstGeom prst="rect">
            <a:avLst/>
          </a:prstGeom>
        </p:spPr>
        <p:txBody>
          <a:bodyPr/>
          <a:lstStyle>
            <a:lvl1pPr marL="171450" indent="-171450">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1">
            <a:extLst>
              <a:ext uri="{FF2B5EF4-FFF2-40B4-BE49-F238E27FC236}">
                <a16:creationId xmlns:a16="http://schemas.microsoft.com/office/drawing/2014/main" id="{C792B6FB-3F2C-0585-DC36-E7603231064F}"/>
              </a:ext>
            </a:extLst>
          </p:cNvPr>
          <p:cNvSpPr>
            <a:spLocks noGrp="1"/>
          </p:cNvSpPr>
          <p:nvPr>
            <p:ph type="body" sz="quarter" idx="22" hasCustomPrompt="1"/>
          </p:nvPr>
        </p:nvSpPr>
        <p:spPr>
          <a:xfrm>
            <a:off x="664128" y="1793777"/>
            <a:ext cx="3379235"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158642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902232D3-F180-0C7A-5D5C-C22C4D175D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Picture Placeholder 6">
            <a:extLst>
              <a:ext uri="{FF2B5EF4-FFF2-40B4-BE49-F238E27FC236}">
                <a16:creationId xmlns:a16="http://schemas.microsoft.com/office/drawing/2014/main" id="{1F08EE14-89CF-6D52-1ACF-CA2DEB194DCF}"/>
              </a:ext>
            </a:extLst>
          </p:cNvPr>
          <p:cNvSpPr>
            <a:spLocks noGrp="1"/>
          </p:cNvSpPr>
          <p:nvPr>
            <p:ph type="pic" sz="quarter" idx="13"/>
          </p:nvPr>
        </p:nvSpPr>
        <p:spPr>
          <a:xfrm>
            <a:off x="0" y="0"/>
            <a:ext cx="12192000" cy="5329084"/>
          </a:xfrm>
          <a:prstGeom prst="rect">
            <a:avLst/>
          </a:prstGeom>
          <a:pattFill prst="trellis">
            <a:fgClr>
              <a:schemeClr val="bg1">
                <a:lumMod val="85000"/>
              </a:schemeClr>
            </a:fgClr>
            <a:bgClr>
              <a:schemeClr val="bg1"/>
            </a:bgClr>
          </a:pattFill>
        </p:spPr>
        <p:txBody>
          <a:bodyPr/>
          <a:lstStyle/>
          <a:p>
            <a:endParaRPr lang="en-US"/>
          </a:p>
        </p:txBody>
      </p:sp>
    </p:spTree>
    <p:extLst>
      <p:ext uri="{BB962C8B-B14F-4D97-AF65-F5344CB8AC3E}">
        <p14:creationId xmlns:p14="http://schemas.microsoft.com/office/powerpoint/2010/main" val="1682484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Text + Chart">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A8A6ADAA-785A-57D3-2EC6-14698E632B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hart Placeholder 2">
            <a:extLst>
              <a:ext uri="{FF2B5EF4-FFF2-40B4-BE49-F238E27FC236}">
                <a16:creationId xmlns:a16="http://schemas.microsoft.com/office/drawing/2014/main" id="{C6294C4D-5B36-AE49-5D1B-CF119AC8E7BA}"/>
              </a:ext>
            </a:extLst>
          </p:cNvPr>
          <p:cNvSpPr>
            <a:spLocks noGrp="1"/>
          </p:cNvSpPr>
          <p:nvPr>
            <p:ph type="chart" sz="quarter" idx="19"/>
          </p:nvPr>
        </p:nvSpPr>
        <p:spPr>
          <a:xfrm>
            <a:off x="4104640" y="588962"/>
            <a:ext cx="7374573" cy="4943475"/>
          </a:xfrm>
          <a:prstGeom prst="rect">
            <a:avLst/>
          </a:prstGeom>
          <a:pattFill prst="pct5">
            <a:fgClr>
              <a:schemeClr val="accent1"/>
            </a:fgClr>
            <a:bgClr>
              <a:schemeClr val="bg1"/>
            </a:bgClr>
          </a:pattFill>
        </p:spPr>
        <p:txBody>
          <a:bodyPr/>
          <a:lstStyle/>
          <a:p>
            <a:endParaRPr lang="en-US"/>
          </a:p>
        </p:txBody>
      </p:sp>
      <p:sp>
        <p:nvSpPr>
          <p:cNvPr id="10" name="Text Placeholder 13">
            <a:extLst>
              <a:ext uri="{FF2B5EF4-FFF2-40B4-BE49-F238E27FC236}">
                <a16:creationId xmlns:a16="http://schemas.microsoft.com/office/drawing/2014/main" id="{683AD8FB-76E8-6FFE-3DD4-7A83F6714FBA}"/>
              </a:ext>
            </a:extLst>
          </p:cNvPr>
          <p:cNvSpPr>
            <a:spLocks noGrp="1"/>
          </p:cNvSpPr>
          <p:nvPr>
            <p:ph type="body" sz="quarter" idx="26" hasCustomPrompt="1"/>
          </p:nvPr>
        </p:nvSpPr>
        <p:spPr>
          <a:xfrm>
            <a:off x="676275" y="588963"/>
            <a:ext cx="3169459"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11" name="Text Placeholder 9">
            <a:extLst>
              <a:ext uri="{FF2B5EF4-FFF2-40B4-BE49-F238E27FC236}">
                <a16:creationId xmlns:a16="http://schemas.microsoft.com/office/drawing/2014/main" id="{02850FB7-ABA5-5AA8-BEC5-F6394638417F}"/>
              </a:ext>
            </a:extLst>
          </p:cNvPr>
          <p:cNvSpPr>
            <a:spLocks noGrp="1"/>
          </p:cNvSpPr>
          <p:nvPr>
            <p:ph type="body" sz="quarter" idx="27"/>
          </p:nvPr>
        </p:nvSpPr>
        <p:spPr>
          <a:xfrm>
            <a:off x="663576" y="2215288"/>
            <a:ext cx="3181606" cy="3317616"/>
          </a:xfrm>
          <a:prstGeom prst="rect">
            <a:avLst/>
          </a:prstGeom>
        </p:spPr>
        <p:txBody>
          <a:bodyPr/>
          <a:lstStyle>
            <a:lvl1pPr marL="171450" indent="-171450">
              <a:buFont typeface="Arial" panose="020B0604020202020204" pitchFamily="34" charset="0"/>
              <a:buChar char="•"/>
              <a:defRPr sz="1200"/>
            </a:lvl1pPr>
            <a:lvl2pPr marL="628650" indent="-171450">
              <a:buFont typeface="Arial" panose="020B0604020202020204" pitchFamily="34" charset="0"/>
              <a:buChar char="•"/>
              <a:defRPr sz="12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200"/>
            </a:lvl4pPr>
            <a:lvl5pPr marL="2000250" indent="-171450">
              <a:buFont typeface="Arial" panose="020B0604020202020204" pitchFamily="34" charset="0"/>
              <a:buChar cha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11">
            <a:extLst>
              <a:ext uri="{FF2B5EF4-FFF2-40B4-BE49-F238E27FC236}">
                <a16:creationId xmlns:a16="http://schemas.microsoft.com/office/drawing/2014/main" id="{1C9CD297-8095-E6E8-F61D-9A1AFD90B084}"/>
              </a:ext>
            </a:extLst>
          </p:cNvPr>
          <p:cNvSpPr>
            <a:spLocks noGrp="1"/>
          </p:cNvSpPr>
          <p:nvPr>
            <p:ph type="body" sz="quarter" idx="22" hasCustomPrompt="1"/>
          </p:nvPr>
        </p:nvSpPr>
        <p:spPr>
          <a:xfrm>
            <a:off x="664129" y="1793777"/>
            <a:ext cx="3181606"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331387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Text_3 Column Bullet">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A9D8ACE0-75AF-1A3A-A04F-8E0E1C03566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hidden="1">
            <a:extLst>
              <a:ext uri="{FF2B5EF4-FFF2-40B4-BE49-F238E27FC236}">
                <a16:creationId xmlns:a16="http://schemas.microsoft.com/office/drawing/2014/main" id="{932CD240-61CC-12E0-0168-A18BB7495C2B}"/>
              </a:ext>
            </a:extLst>
          </p:cNvPr>
          <p:cNvPicPr>
            <a:picLocks noChangeAspect="1"/>
          </p:cNvPicPr>
          <p:nvPr userDrawn="1"/>
        </p:nvPicPr>
        <p:blipFill rotWithShape="1">
          <a:blip r:embed="rId3">
            <a:alphaModFix amt="20000"/>
          </a:blip>
          <a:srcRect/>
          <a:stretch/>
        </p:blipFill>
        <p:spPr>
          <a:xfrm>
            <a:off x="7347047" y="1955445"/>
            <a:ext cx="8232884" cy="8353152"/>
          </a:xfrm>
          <a:prstGeom prst="rect">
            <a:avLst/>
          </a:prstGeom>
        </p:spPr>
      </p:pic>
      <p:sp>
        <p:nvSpPr>
          <p:cNvPr id="10" name="Text Placeholder 11">
            <a:extLst>
              <a:ext uri="{FF2B5EF4-FFF2-40B4-BE49-F238E27FC236}">
                <a16:creationId xmlns:a16="http://schemas.microsoft.com/office/drawing/2014/main" id="{A74687E2-94A5-28B7-4124-1ADCBB5321F2}"/>
              </a:ext>
            </a:extLst>
          </p:cNvPr>
          <p:cNvSpPr>
            <a:spLocks noGrp="1"/>
          </p:cNvSpPr>
          <p:nvPr>
            <p:ph type="body" sz="quarter" idx="15"/>
          </p:nvPr>
        </p:nvSpPr>
        <p:spPr>
          <a:xfrm>
            <a:off x="652478" y="2225994"/>
            <a:ext cx="3357561"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2" name="Text Placeholder 11">
            <a:extLst>
              <a:ext uri="{FF2B5EF4-FFF2-40B4-BE49-F238E27FC236}">
                <a16:creationId xmlns:a16="http://schemas.microsoft.com/office/drawing/2014/main" id="{9F8984D2-0D4C-8147-D5AE-009F35CE1BFD}"/>
              </a:ext>
            </a:extLst>
          </p:cNvPr>
          <p:cNvSpPr>
            <a:spLocks noGrp="1"/>
          </p:cNvSpPr>
          <p:nvPr>
            <p:ph type="body" sz="quarter" idx="24"/>
          </p:nvPr>
        </p:nvSpPr>
        <p:spPr>
          <a:xfrm>
            <a:off x="4369050" y="2218964"/>
            <a:ext cx="3357561"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3" name="Text Placeholder 11">
            <a:extLst>
              <a:ext uri="{FF2B5EF4-FFF2-40B4-BE49-F238E27FC236}">
                <a16:creationId xmlns:a16="http://schemas.microsoft.com/office/drawing/2014/main" id="{420FE3BB-07B5-0B35-87FE-E4CC6BF14FEA}"/>
              </a:ext>
            </a:extLst>
          </p:cNvPr>
          <p:cNvSpPr>
            <a:spLocks noGrp="1"/>
          </p:cNvSpPr>
          <p:nvPr>
            <p:ph type="body" sz="quarter" idx="26"/>
          </p:nvPr>
        </p:nvSpPr>
        <p:spPr>
          <a:xfrm>
            <a:off x="8085665" y="2213376"/>
            <a:ext cx="3357561"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4" name="Text Placeholder 10">
            <a:extLst>
              <a:ext uri="{FF2B5EF4-FFF2-40B4-BE49-F238E27FC236}">
                <a16:creationId xmlns:a16="http://schemas.microsoft.com/office/drawing/2014/main" id="{CC6614CE-9288-95CA-1A85-8CE07BD8BDEA}"/>
              </a:ext>
            </a:extLst>
          </p:cNvPr>
          <p:cNvSpPr>
            <a:spLocks noGrp="1"/>
          </p:cNvSpPr>
          <p:nvPr>
            <p:ph type="body" sz="quarter" idx="28"/>
          </p:nvPr>
        </p:nvSpPr>
        <p:spPr>
          <a:xfrm>
            <a:off x="652463" y="2611285"/>
            <a:ext cx="3357562" cy="3079750"/>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10">
            <a:extLst>
              <a:ext uri="{FF2B5EF4-FFF2-40B4-BE49-F238E27FC236}">
                <a16:creationId xmlns:a16="http://schemas.microsoft.com/office/drawing/2014/main" id="{0B7E3773-9C40-4ACC-F497-B9AD53CD0DB8}"/>
              </a:ext>
            </a:extLst>
          </p:cNvPr>
          <p:cNvSpPr>
            <a:spLocks noGrp="1"/>
          </p:cNvSpPr>
          <p:nvPr>
            <p:ph type="body" sz="quarter" idx="29"/>
          </p:nvPr>
        </p:nvSpPr>
        <p:spPr>
          <a:xfrm>
            <a:off x="4369050" y="2616873"/>
            <a:ext cx="3357562" cy="3079750"/>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0">
            <a:extLst>
              <a:ext uri="{FF2B5EF4-FFF2-40B4-BE49-F238E27FC236}">
                <a16:creationId xmlns:a16="http://schemas.microsoft.com/office/drawing/2014/main" id="{BC2ABE9A-9D95-D1F0-CB6A-A9CDC6F67DAE}"/>
              </a:ext>
            </a:extLst>
          </p:cNvPr>
          <p:cNvSpPr>
            <a:spLocks noGrp="1"/>
          </p:cNvSpPr>
          <p:nvPr>
            <p:ph type="body" sz="quarter" idx="30"/>
          </p:nvPr>
        </p:nvSpPr>
        <p:spPr>
          <a:xfrm>
            <a:off x="8081263" y="2611285"/>
            <a:ext cx="3357562" cy="3079750"/>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13">
            <a:extLst>
              <a:ext uri="{FF2B5EF4-FFF2-40B4-BE49-F238E27FC236}">
                <a16:creationId xmlns:a16="http://schemas.microsoft.com/office/drawing/2014/main" id="{D9F5DE6E-A2BB-3214-360F-AB9A5D8CFF99}"/>
              </a:ext>
            </a:extLst>
          </p:cNvPr>
          <p:cNvSpPr>
            <a:spLocks noGrp="1"/>
          </p:cNvSpPr>
          <p:nvPr>
            <p:ph type="body" sz="quarter" idx="25" hasCustomPrompt="1"/>
          </p:nvPr>
        </p:nvSpPr>
        <p:spPr>
          <a:xfrm>
            <a:off x="676275" y="588963"/>
            <a:ext cx="10774201"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20" name="Text Placeholder 11">
            <a:extLst>
              <a:ext uri="{FF2B5EF4-FFF2-40B4-BE49-F238E27FC236}">
                <a16:creationId xmlns:a16="http://schemas.microsoft.com/office/drawing/2014/main" id="{EF50CD92-5000-315A-6536-6DD8A79EE88C}"/>
              </a:ext>
            </a:extLst>
          </p:cNvPr>
          <p:cNvSpPr>
            <a:spLocks noGrp="1"/>
          </p:cNvSpPr>
          <p:nvPr>
            <p:ph type="body" sz="quarter" idx="22" hasCustomPrompt="1"/>
          </p:nvPr>
        </p:nvSpPr>
        <p:spPr>
          <a:xfrm>
            <a:off x="664128" y="1793777"/>
            <a:ext cx="10786347"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Tree>
    <p:extLst>
      <p:ext uri="{BB962C8B-B14F-4D97-AF65-F5344CB8AC3E}">
        <p14:creationId xmlns:p14="http://schemas.microsoft.com/office/powerpoint/2010/main" val="156205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Text_2 Column Bullet">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CBA9220E-6D95-642D-F9A7-995DA91F91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11">
            <a:extLst>
              <a:ext uri="{FF2B5EF4-FFF2-40B4-BE49-F238E27FC236}">
                <a16:creationId xmlns:a16="http://schemas.microsoft.com/office/drawing/2014/main" id="{155554E4-8C97-435D-D1A9-30352E7207A6}"/>
              </a:ext>
            </a:extLst>
          </p:cNvPr>
          <p:cNvSpPr>
            <a:spLocks noGrp="1"/>
          </p:cNvSpPr>
          <p:nvPr>
            <p:ph type="body" sz="quarter" idx="15"/>
          </p:nvPr>
        </p:nvSpPr>
        <p:spPr>
          <a:xfrm>
            <a:off x="664128" y="2225993"/>
            <a:ext cx="5231102"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0" name="Text Placeholder 8">
            <a:extLst>
              <a:ext uri="{FF2B5EF4-FFF2-40B4-BE49-F238E27FC236}">
                <a16:creationId xmlns:a16="http://schemas.microsoft.com/office/drawing/2014/main" id="{1306C6BE-1F6E-42BD-59F5-4B205DA71324}"/>
              </a:ext>
            </a:extLst>
          </p:cNvPr>
          <p:cNvSpPr>
            <a:spLocks noGrp="1"/>
          </p:cNvSpPr>
          <p:nvPr>
            <p:ph type="body" sz="quarter" idx="26"/>
          </p:nvPr>
        </p:nvSpPr>
        <p:spPr>
          <a:xfrm>
            <a:off x="658250" y="2611285"/>
            <a:ext cx="5230812" cy="3168449"/>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3">
            <a:extLst>
              <a:ext uri="{FF2B5EF4-FFF2-40B4-BE49-F238E27FC236}">
                <a16:creationId xmlns:a16="http://schemas.microsoft.com/office/drawing/2014/main" id="{3820C6B4-7227-1D65-F49F-293FCCD965BF}"/>
              </a:ext>
            </a:extLst>
          </p:cNvPr>
          <p:cNvSpPr>
            <a:spLocks noGrp="1"/>
          </p:cNvSpPr>
          <p:nvPr>
            <p:ph type="body" sz="quarter" idx="25" hasCustomPrompt="1"/>
          </p:nvPr>
        </p:nvSpPr>
        <p:spPr>
          <a:xfrm>
            <a:off x="676275" y="588963"/>
            <a:ext cx="10774656" cy="526915"/>
          </a:xfrm>
          <a:prstGeom prst="rect">
            <a:avLst/>
          </a:prstGeom>
        </p:spPr>
        <p:txBody>
          <a:bodyPr/>
          <a:lstStyle>
            <a:lvl1pPr marL="0" indent="0">
              <a:lnSpc>
                <a:spcPct val="70000"/>
              </a:lnSpc>
              <a:buFontTx/>
              <a:buNone/>
              <a:defRPr sz="3200">
                <a:solidFill>
                  <a:srgbClr val="0070C0"/>
                </a:solidFill>
                <a:latin typeface="+mj-lt"/>
              </a:defRPr>
            </a:lvl1pPr>
            <a:lvl2pPr marL="457200" indent="0">
              <a:buFontTx/>
              <a:buNone/>
              <a:defRPr sz="3600">
                <a:solidFill>
                  <a:srgbClr val="0070C0"/>
                </a:solidFill>
                <a:latin typeface="+mj-lt"/>
              </a:defRPr>
            </a:lvl2pPr>
            <a:lvl3pPr marL="914400" indent="0">
              <a:buFontTx/>
              <a:buNone/>
              <a:defRPr sz="3600">
                <a:solidFill>
                  <a:srgbClr val="0070C0"/>
                </a:solidFill>
                <a:latin typeface="+mj-lt"/>
              </a:defRPr>
            </a:lvl3pPr>
            <a:lvl4pPr marL="1371600" indent="0">
              <a:buFontTx/>
              <a:buNone/>
              <a:defRPr sz="3600">
                <a:solidFill>
                  <a:srgbClr val="0070C0"/>
                </a:solidFill>
                <a:latin typeface="+mj-lt"/>
              </a:defRPr>
            </a:lvl4pPr>
            <a:lvl5pPr marL="1828800" indent="0">
              <a:buFontTx/>
              <a:buNone/>
              <a:defRPr sz="3600">
                <a:solidFill>
                  <a:srgbClr val="0070C0"/>
                </a:solidFill>
                <a:latin typeface="+mj-lt"/>
              </a:defRPr>
            </a:lvl5pPr>
          </a:lstStyle>
          <a:p>
            <a:pPr lvl="0"/>
            <a:r>
              <a:rPr lang="en-GB" dirty="0"/>
              <a:t>Header</a:t>
            </a:r>
          </a:p>
        </p:txBody>
      </p:sp>
      <p:sp>
        <p:nvSpPr>
          <p:cNvPr id="14" name="Text Placeholder 11">
            <a:extLst>
              <a:ext uri="{FF2B5EF4-FFF2-40B4-BE49-F238E27FC236}">
                <a16:creationId xmlns:a16="http://schemas.microsoft.com/office/drawing/2014/main" id="{76C2EC9A-CEE3-37E7-A79B-CBFC6E65BF24}"/>
              </a:ext>
            </a:extLst>
          </p:cNvPr>
          <p:cNvSpPr>
            <a:spLocks noGrp="1"/>
          </p:cNvSpPr>
          <p:nvPr>
            <p:ph type="body" sz="quarter" idx="22" hasCustomPrompt="1"/>
          </p:nvPr>
        </p:nvSpPr>
        <p:spPr>
          <a:xfrm>
            <a:off x="664128" y="1793777"/>
            <a:ext cx="10786347" cy="323335"/>
          </a:xfrm>
          <a:prstGeom prst="rect">
            <a:avLst/>
          </a:prstGeom>
        </p:spPr>
        <p:txBody>
          <a:bodyPr/>
          <a:lstStyle>
            <a:lvl1pPr marL="0" indent="0">
              <a:buNone/>
              <a:defRPr sz="1600" b="0" i="0" spc="0" baseline="0">
                <a:solidFill>
                  <a:srgbClr val="001231"/>
                </a:solidFill>
                <a:latin typeface="+mj-lt"/>
              </a:defRPr>
            </a:lvl1pPr>
          </a:lstStyle>
          <a:p>
            <a:pPr lvl="0"/>
            <a:r>
              <a:rPr lang="en-GB" dirty="0"/>
              <a:t>Click to edit sub</a:t>
            </a:r>
            <a:endParaRPr lang="en-US" dirty="0"/>
          </a:p>
        </p:txBody>
      </p:sp>
      <p:sp>
        <p:nvSpPr>
          <p:cNvPr id="15" name="Text Placeholder 11">
            <a:extLst>
              <a:ext uri="{FF2B5EF4-FFF2-40B4-BE49-F238E27FC236}">
                <a16:creationId xmlns:a16="http://schemas.microsoft.com/office/drawing/2014/main" id="{411FD6C8-69B9-7360-A288-94F97D97E85F}"/>
              </a:ext>
            </a:extLst>
          </p:cNvPr>
          <p:cNvSpPr>
            <a:spLocks noGrp="1"/>
          </p:cNvSpPr>
          <p:nvPr>
            <p:ph type="body" sz="quarter" idx="27"/>
          </p:nvPr>
        </p:nvSpPr>
        <p:spPr>
          <a:xfrm>
            <a:off x="6219373" y="2225993"/>
            <a:ext cx="5231102" cy="323335"/>
          </a:xfrm>
          <a:prstGeom prst="rect">
            <a:avLst/>
          </a:prstGeom>
        </p:spPr>
        <p:txBody>
          <a:bodyPr/>
          <a:lstStyle>
            <a:lvl1pPr marL="0" indent="0">
              <a:buNone/>
              <a:defRPr sz="1600" b="1" spc="0" baseline="0">
                <a:solidFill>
                  <a:srgbClr val="0073BD"/>
                </a:solidFill>
              </a:defRPr>
            </a:lvl1pPr>
          </a:lstStyle>
          <a:p>
            <a:pPr lvl="0"/>
            <a:r>
              <a:rPr lang="en-GB" dirty="0"/>
              <a:t>Click to edit</a:t>
            </a:r>
            <a:endParaRPr lang="en-US" dirty="0"/>
          </a:p>
        </p:txBody>
      </p:sp>
      <p:sp>
        <p:nvSpPr>
          <p:cNvPr id="16" name="Text Placeholder 8">
            <a:extLst>
              <a:ext uri="{FF2B5EF4-FFF2-40B4-BE49-F238E27FC236}">
                <a16:creationId xmlns:a16="http://schemas.microsoft.com/office/drawing/2014/main" id="{846C8EC3-1D92-A8BE-A671-57679F879C16}"/>
              </a:ext>
            </a:extLst>
          </p:cNvPr>
          <p:cNvSpPr>
            <a:spLocks noGrp="1"/>
          </p:cNvSpPr>
          <p:nvPr>
            <p:ph type="body" sz="quarter" idx="28"/>
          </p:nvPr>
        </p:nvSpPr>
        <p:spPr>
          <a:xfrm>
            <a:off x="6213495" y="2611285"/>
            <a:ext cx="5230812" cy="3168449"/>
          </a:xfrm>
          <a:prstGeom prst="rect">
            <a:avLst/>
          </a:prstGeo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17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_AT Shor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25FE3-E0D7-C1E4-F8D6-0D53A17816D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93BEA0-EA11-D805-13A6-E8A5030E2644}"/>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3" name="Text Placeholder 9">
            <a:extLst>
              <a:ext uri="{FF2B5EF4-FFF2-40B4-BE49-F238E27FC236}">
                <a16:creationId xmlns:a16="http://schemas.microsoft.com/office/drawing/2014/main" id="{B822CE15-4BFD-D723-8EE9-2FCA2318EC22}"/>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chemeClr val="bg1"/>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280619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parator_AT Shore Ligh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03F590-6288-7F43-B9E4-B69B5C2742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8E6C61-3A54-5504-1B67-53DD02151043}"/>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rgbClr val="00123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3" name="Text Placeholder 9">
            <a:extLst>
              <a:ext uri="{FF2B5EF4-FFF2-40B4-BE49-F238E27FC236}">
                <a16:creationId xmlns:a16="http://schemas.microsoft.com/office/drawing/2014/main" id="{E9854884-9923-F5BD-1041-7CE34984D36A}"/>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rgbClr val="001231"/>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268004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or_AT Anther R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A91755-4402-E2B8-C98B-CA4E9062CA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D0A8A7-E230-1B72-611E-221C4F6D7A06}"/>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3" name="Text Placeholder 9">
            <a:extLst>
              <a:ext uri="{FF2B5EF4-FFF2-40B4-BE49-F238E27FC236}">
                <a16:creationId xmlns:a16="http://schemas.microsoft.com/office/drawing/2014/main" id="{015C8344-5F0C-68BF-73FA-181FFB0B5C42}"/>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chemeClr val="bg1"/>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137938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or_AT Disruption Pi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1C7E2F-5DF7-FFBB-A14E-DE59544CF4F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F63E25-2EFE-49C6-90EB-E242CBC7DCD1}"/>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3" name="Text Placeholder 9">
            <a:extLst>
              <a:ext uri="{FF2B5EF4-FFF2-40B4-BE49-F238E27FC236}">
                <a16:creationId xmlns:a16="http://schemas.microsoft.com/office/drawing/2014/main" id="{B86CB011-E0A1-C0E5-FCD9-1BD7C9329E79}"/>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chemeClr val="bg1"/>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214588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or_AT Commercial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1A80B-76ED-7DC1-7704-F8E8ABE4D5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B9FAED4-5424-9909-0409-5162A568768E}"/>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rgbClr val="00123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5" name="Text Placeholder 9">
            <a:extLst>
              <a:ext uri="{FF2B5EF4-FFF2-40B4-BE49-F238E27FC236}">
                <a16:creationId xmlns:a16="http://schemas.microsoft.com/office/drawing/2014/main" id="{5A80B448-7AE7-33A1-5BBC-5564558C530B}"/>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rgbClr val="001231"/>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87497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parator_AT Safety Yellow">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B42A7-52EB-D3CA-88CD-A1CB74A1F2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A2BEC67-1E11-52ED-E993-B6E9A4CB72B5}"/>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rgbClr val="0073BD"/>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6" name="Text Placeholder 9">
            <a:extLst>
              <a:ext uri="{FF2B5EF4-FFF2-40B4-BE49-F238E27FC236}">
                <a16:creationId xmlns:a16="http://schemas.microsoft.com/office/drawing/2014/main" id="{03ACBFD1-DE6A-FF25-63D2-605FF11D2C17}"/>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rgbClr val="0073BD"/>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132406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arator_AT Cosmic 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0FBDE0-0FC3-EAC6-7CFC-8C1CDB722DB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D91C52-D09E-F0FE-EED9-C154EC56A38C}"/>
              </a:ext>
            </a:extLst>
          </p:cNvPr>
          <p:cNvSpPr>
            <a:spLocks noGrp="1"/>
          </p:cNvSpPr>
          <p:nvPr>
            <p:ph type="ctrTitle" hasCustomPrompt="1"/>
          </p:nvPr>
        </p:nvSpPr>
        <p:spPr>
          <a:xfrm>
            <a:off x="613282" y="1921152"/>
            <a:ext cx="5254486" cy="3173362"/>
          </a:xfrm>
          <a:prstGeom prst="rect">
            <a:avLst/>
          </a:prstGeom>
        </p:spPr>
        <p:txBody>
          <a:bodyPr anchor="t"/>
          <a:lstStyle>
            <a:lvl1pPr algn="l">
              <a:lnSpc>
                <a:spcPts val="6800"/>
              </a:lnSpc>
              <a:defRPr sz="7000" spc="0">
                <a:solidFill>
                  <a:schemeClr val="bg1"/>
                </a:solidFill>
              </a:defRPr>
            </a:lvl1pPr>
          </a:lstStyle>
          <a:p>
            <a:r>
              <a:rPr lang="en-NZ" dirty="0">
                <a:solidFill>
                  <a:schemeClr val="bg1"/>
                </a:solidFill>
              </a:rPr>
              <a:t>Separator slide</a:t>
            </a:r>
            <a:br>
              <a:rPr lang="en-NZ" dirty="0">
                <a:solidFill>
                  <a:schemeClr val="bg1"/>
                </a:solidFill>
              </a:rPr>
            </a:br>
            <a:r>
              <a:rPr lang="en-NZ" dirty="0">
                <a:solidFill>
                  <a:schemeClr val="bg1"/>
                </a:solidFill>
              </a:rPr>
              <a:t>header</a:t>
            </a:r>
            <a:endParaRPr lang="en-US" dirty="0"/>
          </a:p>
        </p:txBody>
      </p:sp>
      <p:sp>
        <p:nvSpPr>
          <p:cNvPr id="3" name="Text Placeholder 9">
            <a:extLst>
              <a:ext uri="{FF2B5EF4-FFF2-40B4-BE49-F238E27FC236}">
                <a16:creationId xmlns:a16="http://schemas.microsoft.com/office/drawing/2014/main" id="{B994F064-D9F4-D998-189A-35EF27EE737B}"/>
              </a:ext>
            </a:extLst>
          </p:cNvPr>
          <p:cNvSpPr>
            <a:spLocks noGrp="1"/>
          </p:cNvSpPr>
          <p:nvPr>
            <p:ph type="body" sz="quarter" idx="21" hasCustomPrompt="1"/>
          </p:nvPr>
        </p:nvSpPr>
        <p:spPr>
          <a:xfrm>
            <a:off x="613280" y="1333187"/>
            <a:ext cx="5254487" cy="481415"/>
          </a:xfrm>
          <a:prstGeom prst="rect">
            <a:avLst/>
          </a:prstGeom>
        </p:spPr>
        <p:txBody>
          <a:bodyPr/>
          <a:lstStyle>
            <a:lvl1pPr marL="0" indent="0">
              <a:buNone/>
              <a:defRPr sz="2400" b="0" i="0" kern="0" spc="0" baseline="0">
                <a:solidFill>
                  <a:schemeClr val="bg1"/>
                </a:solidFill>
                <a:latin typeface="+mj-lt"/>
              </a:defRPr>
            </a:lvl1pPr>
          </a:lstStyle>
          <a:p>
            <a:r>
              <a:rPr lang="en-US" sz="2800" dirty="0">
                <a:latin typeface="+mj-lt"/>
              </a:rPr>
              <a:t>Small heading</a:t>
            </a:r>
          </a:p>
        </p:txBody>
      </p:sp>
    </p:spTree>
    <p:extLst>
      <p:ext uri="{BB962C8B-B14F-4D97-AF65-F5344CB8AC3E}">
        <p14:creationId xmlns:p14="http://schemas.microsoft.com/office/powerpoint/2010/main" val="133575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044406"/>
      </p:ext>
    </p:extLst>
  </p:cSld>
  <p:clrMap bg1="lt1" tx1="dk1" bg2="lt2" tx2="dk2" accent1="accent1" accent2="accent2" accent3="accent3" accent4="accent4" accent5="accent5" accent6="accent6" hlink="hlink" folHlink="folHlink"/>
  <p:sldLayoutIdLst>
    <p:sldLayoutId id="2147483699" r:id="rId1"/>
    <p:sldLayoutId id="2147483731" r:id="rId2"/>
    <p:sldLayoutId id="2147483705" r:id="rId3"/>
    <p:sldLayoutId id="2147483746" r:id="rId4"/>
    <p:sldLayoutId id="2147483715" r:id="rId5"/>
    <p:sldLayoutId id="2147483714" r:id="rId6"/>
    <p:sldLayoutId id="2147483716" r:id="rId7"/>
    <p:sldLayoutId id="2147483730" r:id="rId8"/>
    <p:sldLayoutId id="2147483717" r:id="rId9"/>
    <p:sldLayoutId id="2147483718"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84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75912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4165-9CAC-2454-2137-A9C1C73E25F4}"/>
              </a:ext>
            </a:extLst>
          </p:cNvPr>
          <p:cNvSpPr>
            <a:spLocks noGrp="1"/>
          </p:cNvSpPr>
          <p:nvPr>
            <p:ph type="ctrTitle"/>
          </p:nvPr>
        </p:nvSpPr>
        <p:spPr/>
        <p:txBody>
          <a:bodyPr/>
          <a:lstStyle/>
          <a:p>
            <a:r>
              <a:rPr lang="en-US" dirty="0"/>
              <a:t>ATOC – The Numbers and other stuff</a:t>
            </a:r>
          </a:p>
        </p:txBody>
      </p:sp>
      <p:sp>
        <p:nvSpPr>
          <p:cNvPr id="4" name="Text Placeholder 2">
            <a:extLst>
              <a:ext uri="{FF2B5EF4-FFF2-40B4-BE49-F238E27FC236}">
                <a16:creationId xmlns:a16="http://schemas.microsoft.com/office/drawing/2014/main" id="{8F60BCEB-13AB-FD07-4EBF-71701E8CAFEC}"/>
              </a:ext>
            </a:extLst>
          </p:cNvPr>
          <p:cNvSpPr txBox="1">
            <a:spLocks/>
          </p:cNvSpPr>
          <p:nvPr/>
        </p:nvSpPr>
        <p:spPr>
          <a:xfrm>
            <a:off x="9422969" y="3967566"/>
            <a:ext cx="2417406" cy="131802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t>Rogan Parker</a:t>
            </a:r>
          </a:p>
          <a:p>
            <a:pPr algn="r"/>
            <a:r>
              <a:rPr lang="en-US"/>
              <a:t>SNUG</a:t>
            </a:r>
          </a:p>
          <a:p>
            <a:pPr algn="r"/>
            <a:r>
              <a:rPr lang="en-US"/>
              <a:t>September 2025</a:t>
            </a:r>
            <a:endParaRPr lang="en-US" dirty="0"/>
          </a:p>
        </p:txBody>
      </p:sp>
    </p:spTree>
    <p:extLst>
      <p:ext uri="{BB962C8B-B14F-4D97-AF65-F5344CB8AC3E}">
        <p14:creationId xmlns:p14="http://schemas.microsoft.com/office/powerpoint/2010/main" val="390847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7DED82-2303-AFC4-AB41-AA4BF68BB067}"/>
              </a:ext>
            </a:extLst>
          </p:cNvPr>
          <p:cNvSpPr>
            <a:spLocks noGrp="1"/>
          </p:cNvSpPr>
          <p:nvPr>
            <p:ph type="body" sz="quarter" idx="24"/>
          </p:nvPr>
        </p:nvSpPr>
        <p:spPr/>
        <p:txBody>
          <a:bodyPr/>
          <a:lstStyle/>
          <a:p>
            <a:r>
              <a:rPr lang="en-US" dirty="0"/>
              <a:t>Intersection numbers</a:t>
            </a:r>
          </a:p>
        </p:txBody>
      </p:sp>
      <p:graphicFrame>
        <p:nvGraphicFramePr>
          <p:cNvPr id="5" name="Table 4">
            <a:extLst>
              <a:ext uri="{FF2B5EF4-FFF2-40B4-BE49-F238E27FC236}">
                <a16:creationId xmlns:a16="http://schemas.microsoft.com/office/drawing/2014/main" id="{12FBCDE5-B278-2BD9-58FF-85E0D5E96BE8}"/>
              </a:ext>
            </a:extLst>
          </p:cNvPr>
          <p:cNvGraphicFramePr>
            <a:graphicFrameLocks noGrp="1"/>
          </p:cNvGraphicFramePr>
          <p:nvPr>
            <p:extLst>
              <p:ext uri="{D42A27DB-BD31-4B8C-83A1-F6EECF244321}">
                <p14:modId xmlns:p14="http://schemas.microsoft.com/office/powerpoint/2010/main" val="2371459782"/>
              </p:ext>
            </p:extLst>
          </p:nvPr>
        </p:nvGraphicFramePr>
        <p:xfrm>
          <a:off x="1001864" y="2117112"/>
          <a:ext cx="9748295" cy="1311888"/>
        </p:xfrm>
        <a:graphic>
          <a:graphicData uri="http://schemas.openxmlformats.org/drawingml/2006/table">
            <a:tbl>
              <a:tblPr firstRow="1" bandRow="1">
                <a:tableStyleId>{5C22544A-7EE6-4342-B048-85BDC9FD1C3A}</a:tableStyleId>
              </a:tblPr>
              <a:tblGrid>
                <a:gridCol w="1949659">
                  <a:extLst>
                    <a:ext uri="{9D8B030D-6E8A-4147-A177-3AD203B41FA5}">
                      <a16:colId xmlns:a16="http://schemas.microsoft.com/office/drawing/2014/main" val="2966370260"/>
                    </a:ext>
                  </a:extLst>
                </a:gridCol>
                <a:gridCol w="1949659">
                  <a:extLst>
                    <a:ext uri="{9D8B030D-6E8A-4147-A177-3AD203B41FA5}">
                      <a16:colId xmlns:a16="http://schemas.microsoft.com/office/drawing/2014/main" val="1258448771"/>
                    </a:ext>
                  </a:extLst>
                </a:gridCol>
                <a:gridCol w="1949659">
                  <a:extLst>
                    <a:ext uri="{9D8B030D-6E8A-4147-A177-3AD203B41FA5}">
                      <a16:colId xmlns:a16="http://schemas.microsoft.com/office/drawing/2014/main" val="2913709245"/>
                    </a:ext>
                  </a:extLst>
                </a:gridCol>
                <a:gridCol w="1949659">
                  <a:extLst>
                    <a:ext uri="{9D8B030D-6E8A-4147-A177-3AD203B41FA5}">
                      <a16:colId xmlns:a16="http://schemas.microsoft.com/office/drawing/2014/main" val="2529137955"/>
                    </a:ext>
                  </a:extLst>
                </a:gridCol>
                <a:gridCol w="1949659">
                  <a:extLst>
                    <a:ext uri="{9D8B030D-6E8A-4147-A177-3AD203B41FA5}">
                      <a16:colId xmlns:a16="http://schemas.microsoft.com/office/drawing/2014/main" val="2947105451"/>
                    </a:ext>
                  </a:extLst>
                </a:gridCol>
              </a:tblGrid>
              <a:tr h="933359">
                <a:tc>
                  <a:txBody>
                    <a:bodyPr/>
                    <a:lstStyle/>
                    <a:p>
                      <a:pPr algn="ctr"/>
                      <a:r>
                        <a:rPr lang="en-NZ" b="1" dirty="0"/>
                        <a:t>Intersections</a:t>
                      </a:r>
                    </a:p>
                  </a:txBody>
                  <a:tcPr>
                    <a:solidFill>
                      <a:schemeClr val="tx1">
                        <a:lumMod val="75000"/>
                      </a:schemeClr>
                    </a:solidFill>
                  </a:tcPr>
                </a:tc>
                <a:tc>
                  <a:txBody>
                    <a:bodyPr/>
                    <a:lstStyle/>
                    <a:p>
                      <a:pPr algn="ctr"/>
                      <a:r>
                        <a:rPr lang="en-NZ" b="1" dirty="0"/>
                        <a:t>Mid-block Pedestrian crossings</a:t>
                      </a:r>
                    </a:p>
                  </a:txBody>
                  <a:tcPr>
                    <a:solidFill>
                      <a:schemeClr val="tx1">
                        <a:lumMod val="75000"/>
                      </a:schemeClr>
                    </a:solidFill>
                  </a:tcPr>
                </a:tc>
                <a:tc>
                  <a:txBody>
                    <a:bodyPr/>
                    <a:lstStyle/>
                    <a:p>
                      <a:pPr algn="ctr"/>
                      <a:r>
                        <a:rPr lang="en-NZ" b="1" dirty="0"/>
                        <a:t>Ramp Signals</a:t>
                      </a:r>
                    </a:p>
                  </a:txBody>
                  <a:tcPr>
                    <a:solidFill>
                      <a:schemeClr val="tx1">
                        <a:lumMod val="75000"/>
                      </a:schemeClr>
                    </a:solidFill>
                  </a:tcPr>
                </a:tc>
                <a:tc>
                  <a:txBody>
                    <a:bodyPr/>
                    <a:lstStyle/>
                    <a:p>
                      <a:pPr algn="ctr"/>
                      <a:r>
                        <a:rPr lang="en-NZ" b="1" dirty="0"/>
                        <a:t>Ramp signal count sites</a:t>
                      </a:r>
                    </a:p>
                  </a:txBody>
                  <a:tcPr>
                    <a:solidFill>
                      <a:schemeClr val="tx1">
                        <a:lumMod val="75000"/>
                      </a:schemeClr>
                    </a:solidFill>
                  </a:tcPr>
                </a:tc>
                <a:tc>
                  <a:txBody>
                    <a:bodyPr/>
                    <a:lstStyle/>
                    <a:p>
                      <a:pPr algn="ctr"/>
                      <a:r>
                        <a:rPr lang="en-NZ" b="1" dirty="0"/>
                        <a:t>Total</a:t>
                      </a:r>
                    </a:p>
                  </a:txBody>
                  <a:tcPr>
                    <a:solidFill>
                      <a:schemeClr val="tx1">
                        <a:lumMod val="75000"/>
                      </a:schemeClr>
                    </a:solidFill>
                  </a:tcPr>
                </a:tc>
                <a:extLst>
                  <a:ext uri="{0D108BD9-81ED-4DB2-BD59-A6C34878D82A}">
                    <a16:rowId xmlns:a16="http://schemas.microsoft.com/office/drawing/2014/main" val="3430031548"/>
                  </a:ext>
                </a:extLst>
              </a:tr>
              <a:tr h="378529">
                <a:tc>
                  <a:txBody>
                    <a:bodyPr/>
                    <a:lstStyle/>
                    <a:p>
                      <a:pPr algn="ctr"/>
                      <a:r>
                        <a:rPr lang="en-NZ" b="1" dirty="0">
                          <a:solidFill>
                            <a:schemeClr val="tx1">
                              <a:lumMod val="75000"/>
                            </a:schemeClr>
                          </a:solidFill>
                        </a:rPr>
                        <a:t>820</a:t>
                      </a:r>
                    </a:p>
                  </a:txBody>
                  <a:tcPr/>
                </a:tc>
                <a:tc>
                  <a:txBody>
                    <a:bodyPr/>
                    <a:lstStyle/>
                    <a:p>
                      <a:pPr algn="ctr"/>
                      <a:r>
                        <a:rPr lang="en-NZ" b="1" dirty="0">
                          <a:solidFill>
                            <a:schemeClr val="tx1">
                              <a:lumMod val="75000"/>
                            </a:schemeClr>
                          </a:solidFill>
                        </a:rPr>
                        <a:t>254</a:t>
                      </a:r>
                    </a:p>
                  </a:txBody>
                  <a:tcPr/>
                </a:tc>
                <a:tc>
                  <a:txBody>
                    <a:bodyPr/>
                    <a:lstStyle/>
                    <a:p>
                      <a:pPr algn="ctr"/>
                      <a:r>
                        <a:rPr lang="en-NZ" b="1" dirty="0">
                          <a:solidFill>
                            <a:schemeClr val="tx1">
                              <a:lumMod val="75000"/>
                            </a:schemeClr>
                          </a:solidFill>
                        </a:rPr>
                        <a:t>96</a:t>
                      </a:r>
                    </a:p>
                  </a:txBody>
                  <a:tcPr/>
                </a:tc>
                <a:tc>
                  <a:txBody>
                    <a:bodyPr/>
                    <a:lstStyle/>
                    <a:p>
                      <a:pPr algn="ctr"/>
                      <a:r>
                        <a:rPr lang="en-NZ" b="1" dirty="0">
                          <a:solidFill>
                            <a:schemeClr val="tx1">
                              <a:lumMod val="75000"/>
                            </a:schemeClr>
                          </a:solidFill>
                        </a:rPr>
                        <a:t>51</a:t>
                      </a:r>
                    </a:p>
                  </a:txBody>
                  <a:tcPr/>
                </a:tc>
                <a:tc>
                  <a:txBody>
                    <a:bodyPr/>
                    <a:lstStyle/>
                    <a:p>
                      <a:pPr algn="ctr"/>
                      <a:r>
                        <a:rPr lang="en-NZ" b="1" dirty="0">
                          <a:solidFill>
                            <a:schemeClr val="tx1">
                              <a:lumMod val="75000"/>
                            </a:schemeClr>
                          </a:solidFill>
                        </a:rPr>
                        <a:t>1221</a:t>
                      </a:r>
                    </a:p>
                  </a:txBody>
                  <a:tcPr/>
                </a:tc>
                <a:extLst>
                  <a:ext uri="{0D108BD9-81ED-4DB2-BD59-A6C34878D82A}">
                    <a16:rowId xmlns:a16="http://schemas.microsoft.com/office/drawing/2014/main" val="4107729746"/>
                  </a:ext>
                </a:extLst>
              </a:tr>
            </a:tbl>
          </a:graphicData>
        </a:graphic>
      </p:graphicFrame>
      <p:graphicFrame>
        <p:nvGraphicFramePr>
          <p:cNvPr id="6" name="Table 5">
            <a:extLst>
              <a:ext uri="{FF2B5EF4-FFF2-40B4-BE49-F238E27FC236}">
                <a16:creationId xmlns:a16="http://schemas.microsoft.com/office/drawing/2014/main" id="{B1817A54-5C67-45F0-3386-D5D245016D3E}"/>
              </a:ext>
            </a:extLst>
          </p:cNvPr>
          <p:cNvGraphicFramePr>
            <a:graphicFrameLocks noGrp="1"/>
          </p:cNvGraphicFramePr>
          <p:nvPr>
            <p:extLst>
              <p:ext uri="{D42A27DB-BD31-4B8C-83A1-F6EECF244321}">
                <p14:modId xmlns:p14="http://schemas.microsoft.com/office/powerpoint/2010/main" val="1976174028"/>
              </p:ext>
            </p:extLst>
          </p:nvPr>
        </p:nvGraphicFramePr>
        <p:xfrm>
          <a:off x="1812012" y="443023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165643141"/>
                    </a:ext>
                  </a:extLst>
                </a:gridCol>
                <a:gridCol w="2709333">
                  <a:extLst>
                    <a:ext uri="{9D8B030D-6E8A-4147-A177-3AD203B41FA5}">
                      <a16:colId xmlns:a16="http://schemas.microsoft.com/office/drawing/2014/main" val="1876831503"/>
                    </a:ext>
                  </a:extLst>
                </a:gridCol>
                <a:gridCol w="2709333">
                  <a:extLst>
                    <a:ext uri="{9D8B030D-6E8A-4147-A177-3AD203B41FA5}">
                      <a16:colId xmlns:a16="http://schemas.microsoft.com/office/drawing/2014/main" val="3954377467"/>
                    </a:ext>
                  </a:extLst>
                </a:gridCol>
              </a:tblGrid>
              <a:tr h="370840">
                <a:tc>
                  <a:txBody>
                    <a:bodyPr/>
                    <a:lstStyle/>
                    <a:p>
                      <a:pPr algn="ctr"/>
                      <a:r>
                        <a:rPr lang="en-NZ" dirty="0"/>
                        <a:t>AT  (AC)</a:t>
                      </a:r>
                    </a:p>
                  </a:txBody>
                  <a:tcPr>
                    <a:solidFill>
                      <a:schemeClr val="tx1">
                        <a:lumMod val="75000"/>
                      </a:schemeClr>
                    </a:solidFill>
                  </a:tcPr>
                </a:tc>
                <a:tc>
                  <a:txBody>
                    <a:bodyPr/>
                    <a:lstStyle/>
                    <a:p>
                      <a:pPr algn="ctr"/>
                      <a:r>
                        <a:rPr lang="en-NZ" dirty="0"/>
                        <a:t>NZTA</a:t>
                      </a:r>
                    </a:p>
                  </a:txBody>
                  <a:tcPr>
                    <a:solidFill>
                      <a:schemeClr val="tx1">
                        <a:lumMod val="75000"/>
                      </a:schemeClr>
                    </a:solidFill>
                  </a:tcPr>
                </a:tc>
                <a:tc>
                  <a:txBody>
                    <a:bodyPr/>
                    <a:lstStyle/>
                    <a:p>
                      <a:pPr algn="ctr"/>
                      <a:r>
                        <a:rPr lang="en-NZ" dirty="0"/>
                        <a:t>Ak Airport</a:t>
                      </a:r>
                    </a:p>
                  </a:txBody>
                  <a:tcPr>
                    <a:solidFill>
                      <a:schemeClr val="tx1">
                        <a:lumMod val="75000"/>
                      </a:schemeClr>
                    </a:solidFill>
                  </a:tcPr>
                </a:tc>
                <a:extLst>
                  <a:ext uri="{0D108BD9-81ED-4DB2-BD59-A6C34878D82A}">
                    <a16:rowId xmlns:a16="http://schemas.microsoft.com/office/drawing/2014/main" val="1030902983"/>
                  </a:ext>
                </a:extLst>
              </a:tr>
              <a:tr h="370840">
                <a:tc>
                  <a:txBody>
                    <a:bodyPr/>
                    <a:lstStyle/>
                    <a:p>
                      <a:pPr algn="ctr"/>
                      <a:r>
                        <a:rPr lang="en-NZ" b="1" dirty="0">
                          <a:solidFill>
                            <a:schemeClr val="tx1">
                              <a:lumMod val="75000"/>
                            </a:schemeClr>
                          </a:solidFill>
                        </a:rPr>
                        <a:t>980</a:t>
                      </a:r>
                    </a:p>
                  </a:txBody>
                  <a:tcPr/>
                </a:tc>
                <a:tc>
                  <a:txBody>
                    <a:bodyPr/>
                    <a:lstStyle/>
                    <a:p>
                      <a:pPr algn="ctr"/>
                      <a:r>
                        <a:rPr lang="en-NZ" b="1" dirty="0">
                          <a:solidFill>
                            <a:schemeClr val="tx1">
                              <a:lumMod val="75000"/>
                            </a:schemeClr>
                          </a:solidFill>
                        </a:rPr>
                        <a:t>229</a:t>
                      </a:r>
                    </a:p>
                  </a:txBody>
                  <a:tcPr/>
                </a:tc>
                <a:tc>
                  <a:txBody>
                    <a:bodyPr/>
                    <a:lstStyle/>
                    <a:p>
                      <a:pPr algn="ctr"/>
                      <a:r>
                        <a:rPr lang="en-NZ" b="1" dirty="0">
                          <a:solidFill>
                            <a:schemeClr val="tx1">
                              <a:lumMod val="75000"/>
                            </a:schemeClr>
                          </a:solidFill>
                        </a:rPr>
                        <a:t>12</a:t>
                      </a:r>
                    </a:p>
                  </a:txBody>
                  <a:tcPr/>
                </a:tc>
                <a:extLst>
                  <a:ext uri="{0D108BD9-81ED-4DB2-BD59-A6C34878D82A}">
                    <a16:rowId xmlns:a16="http://schemas.microsoft.com/office/drawing/2014/main" val="3539493791"/>
                  </a:ext>
                </a:extLst>
              </a:tr>
            </a:tbl>
          </a:graphicData>
        </a:graphic>
      </p:graphicFrame>
    </p:spTree>
    <p:extLst>
      <p:ext uri="{BB962C8B-B14F-4D97-AF65-F5344CB8AC3E}">
        <p14:creationId xmlns:p14="http://schemas.microsoft.com/office/powerpoint/2010/main" val="17001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69A8C-7CBF-879D-82D4-49465E8A74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B2AEEE-AFEB-C4EF-4238-98BDD26D9F94}"/>
              </a:ext>
            </a:extLst>
          </p:cNvPr>
          <p:cNvSpPr>
            <a:spLocks noGrp="1"/>
          </p:cNvSpPr>
          <p:nvPr>
            <p:ph type="body" sz="quarter" idx="26"/>
          </p:nvPr>
        </p:nvSpPr>
        <p:spPr>
          <a:xfrm>
            <a:off x="663575" y="1324598"/>
            <a:ext cx="6263005" cy="5180680"/>
          </a:xfrm>
        </p:spPr>
        <p:txBody>
          <a:bodyPr/>
          <a:lstStyle/>
          <a:p>
            <a:r>
              <a:rPr lang="en-US" b="1" dirty="0">
                <a:solidFill>
                  <a:srgbClr val="001231"/>
                </a:solidFill>
              </a:rPr>
              <a:t>Dynamic lanes: Whangaparaoa Rd, </a:t>
            </a:r>
            <a:r>
              <a:rPr lang="en-US" b="1" dirty="0" err="1">
                <a:solidFill>
                  <a:srgbClr val="001231"/>
                </a:solidFill>
              </a:rPr>
              <a:t>Panmure</a:t>
            </a:r>
            <a:r>
              <a:rPr lang="en-US" b="1" dirty="0">
                <a:solidFill>
                  <a:srgbClr val="001231"/>
                </a:solidFill>
              </a:rPr>
              <a:t> Bridge, Redoubt Rd, </a:t>
            </a:r>
            <a:r>
              <a:rPr lang="en-US" b="1" dirty="0" err="1">
                <a:solidFill>
                  <a:srgbClr val="001231"/>
                </a:solidFill>
              </a:rPr>
              <a:t>Maioro</a:t>
            </a:r>
            <a:r>
              <a:rPr lang="en-US" b="1" dirty="0">
                <a:solidFill>
                  <a:srgbClr val="001231"/>
                </a:solidFill>
              </a:rPr>
              <a:t> St</a:t>
            </a:r>
          </a:p>
          <a:p>
            <a:r>
              <a:rPr lang="en-US" b="1" dirty="0">
                <a:solidFill>
                  <a:srgbClr val="001231"/>
                </a:solidFill>
              </a:rPr>
              <a:t>Dynamic bus lane: Main Highway, Ellerslie</a:t>
            </a:r>
          </a:p>
          <a:p>
            <a:endParaRPr lang="en-US" b="1" dirty="0">
              <a:solidFill>
                <a:srgbClr val="001231"/>
              </a:solidFill>
            </a:endParaRPr>
          </a:p>
          <a:p>
            <a:r>
              <a:rPr lang="en-US" b="1" dirty="0">
                <a:solidFill>
                  <a:srgbClr val="001231"/>
                </a:solidFill>
              </a:rPr>
              <a:t>TIBC: Pedestrian crossings – variable walk time and variable protection</a:t>
            </a:r>
          </a:p>
          <a:p>
            <a:r>
              <a:rPr lang="en-US" b="1" dirty="0">
                <a:solidFill>
                  <a:srgbClr val="001231"/>
                </a:solidFill>
              </a:rPr>
              <a:t>           Repeat Right turns</a:t>
            </a:r>
          </a:p>
          <a:p>
            <a:endParaRPr lang="en-US" b="1" dirty="0">
              <a:solidFill>
                <a:srgbClr val="001231"/>
              </a:solidFill>
            </a:endParaRPr>
          </a:p>
          <a:p>
            <a:r>
              <a:rPr lang="en-US" b="1" dirty="0">
                <a:solidFill>
                  <a:srgbClr val="001231"/>
                </a:solidFill>
              </a:rPr>
              <a:t>Drones: Testing use for event management and data collection</a:t>
            </a:r>
          </a:p>
          <a:p>
            <a:endParaRPr lang="en-US" b="1" dirty="0">
              <a:solidFill>
                <a:srgbClr val="001231"/>
              </a:solidFill>
            </a:endParaRPr>
          </a:p>
          <a:p>
            <a:r>
              <a:rPr lang="en-US" b="1" dirty="0">
                <a:solidFill>
                  <a:srgbClr val="001231"/>
                </a:solidFill>
              </a:rPr>
              <a:t>CCTV trailer: Mobile CCTV unit.</a:t>
            </a:r>
          </a:p>
          <a:p>
            <a:endParaRPr lang="en-US" b="1" dirty="0">
              <a:solidFill>
                <a:srgbClr val="001231"/>
              </a:solidFill>
            </a:endParaRPr>
          </a:p>
          <a:p>
            <a:r>
              <a:rPr lang="en-US" b="1" dirty="0">
                <a:solidFill>
                  <a:srgbClr val="001231"/>
                </a:solidFill>
              </a:rPr>
              <a:t>AI: Investigating Microsoft and Google models. </a:t>
            </a:r>
          </a:p>
          <a:p>
            <a:endParaRPr lang="en-US" b="1" dirty="0">
              <a:solidFill>
                <a:srgbClr val="001231"/>
              </a:solidFill>
            </a:endParaRPr>
          </a:p>
          <a:p>
            <a:r>
              <a:rPr lang="en-US" b="1" dirty="0">
                <a:solidFill>
                  <a:srgbClr val="001231"/>
                </a:solidFill>
              </a:rPr>
              <a:t>Bus priority: Scats priority Engine. Now looking at opportunities for freight and emergency vehicles.</a:t>
            </a:r>
          </a:p>
          <a:p>
            <a:endParaRPr lang="en-US" b="1" dirty="0">
              <a:solidFill>
                <a:srgbClr val="001231"/>
              </a:solidFill>
            </a:endParaRPr>
          </a:p>
          <a:p>
            <a:r>
              <a:rPr lang="en-US" b="1" dirty="0">
                <a:solidFill>
                  <a:srgbClr val="001231"/>
                </a:solidFill>
              </a:rPr>
              <a:t>Major Projects: CRL next year. Reeves Rd flyover opening October. </a:t>
            </a:r>
            <a:r>
              <a:rPr lang="en-US" b="1" dirty="0" err="1">
                <a:solidFill>
                  <a:srgbClr val="001231"/>
                </a:solidFill>
              </a:rPr>
              <a:t>Penlink</a:t>
            </a:r>
            <a:r>
              <a:rPr lang="en-US" b="1" dirty="0">
                <a:solidFill>
                  <a:srgbClr val="001231"/>
                </a:solidFill>
              </a:rPr>
              <a:t> 2028</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025156C2-2619-783E-1CF7-9997DEBED2AA}"/>
              </a:ext>
            </a:extLst>
          </p:cNvPr>
          <p:cNvSpPr>
            <a:spLocks noGrp="1"/>
          </p:cNvSpPr>
          <p:nvPr>
            <p:ph type="body" sz="quarter" idx="24"/>
          </p:nvPr>
        </p:nvSpPr>
        <p:spPr/>
        <p:txBody>
          <a:bodyPr/>
          <a:lstStyle/>
          <a:p>
            <a:r>
              <a:rPr lang="en-US" dirty="0"/>
              <a:t>Other stuff</a:t>
            </a:r>
          </a:p>
        </p:txBody>
      </p:sp>
    </p:spTree>
    <p:extLst>
      <p:ext uri="{BB962C8B-B14F-4D97-AF65-F5344CB8AC3E}">
        <p14:creationId xmlns:p14="http://schemas.microsoft.com/office/powerpoint/2010/main" val="182357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DF95-F84D-34FC-A45E-DDBCF57F38F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38793A0-8940-750F-5BCD-CE1663264380}"/>
              </a:ext>
            </a:extLst>
          </p:cNvPr>
          <p:cNvSpPr>
            <a:spLocks noGrp="1"/>
          </p:cNvSpPr>
          <p:nvPr>
            <p:ph type="body" sz="quarter" idx="24"/>
          </p:nvPr>
        </p:nvSpPr>
        <p:spPr>
          <a:xfrm>
            <a:off x="676274" y="588963"/>
            <a:ext cx="10622529" cy="834320"/>
          </a:xfrm>
        </p:spPr>
        <p:txBody>
          <a:bodyPr/>
          <a:lstStyle/>
          <a:p>
            <a:pPr>
              <a:lnSpc>
                <a:spcPct val="150000"/>
              </a:lnSpc>
            </a:pPr>
            <a:r>
              <a:rPr lang="en-US" dirty="0"/>
              <a:t>Glenfield Rd roundabout</a:t>
            </a:r>
          </a:p>
          <a:p>
            <a:r>
              <a:rPr lang="en-US" dirty="0"/>
              <a:t>Raised </a:t>
            </a:r>
            <a:r>
              <a:rPr lang="en-US" dirty="0" err="1"/>
              <a:t>signalised</a:t>
            </a:r>
            <a:r>
              <a:rPr lang="en-US" dirty="0"/>
              <a:t> pedestrian crossings</a:t>
            </a:r>
          </a:p>
        </p:txBody>
      </p:sp>
      <p:grpSp>
        <p:nvGrpSpPr>
          <p:cNvPr id="15" name="Group 14">
            <a:extLst>
              <a:ext uri="{FF2B5EF4-FFF2-40B4-BE49-F238E27FC236}">
                <a16:creationId xmlns:a16="http://schemas.microsoft.com/office/drawing/2014/main" id="{FE549DF5-0F39-38BD-3DEC-99B4CB14A078}"/>
              </a:ext>
            </a:extLst>
          </p:cNvPr>
          <p:cNvGrpSpPr/>
          <p:nvPr/>
        </p:nvGrpSpPr>
        <p:grpSpPr>
          <a:xfrm>
            <a:off x="3792747" y="2104846"/>
            <a:ext cx="4606505" cy="4233203"/>
            <a:chOff x="3425249" y="1213791"/>
            <a:chExt cx="5453538" cy="5055246"/>
          </a:xfrm>
        </p:grpSpPr>
        <p:pic>
          <p:nvPicPr>
            <p:cNvPr id="6" name="Picture 5">
              <a:extLst>
                <a:ext uri="{FF2B5EF4-FFF2-40B4-BE49-F238E27FC236}">
                  <a16:creationId xmlns:a16="http://schemas.microsoft.com/office/drawing/2014/main" id="{DDD1D73A-054A-94DE-9075-CE8CD9949564}"/>
                </a:ext>
              </a:extLst>
            </p:cNvPr>
            <p:cNvPicPr>
              <a:picLocks noChangeAspect="1"/>
            </p:cNvPicPr>
            <p:nvPr/>
          </p:nvPicPr>
          <p:blipFill>
            <a:blip r:embed="rId3"/>
            <a:stretch>
              <a:fillRect/>
            </a:stretch>
          </p:blipFill>
          <p:spPr>
            <a:xfrm>
              <a:off x="3425249" y="1213791"/>
              <a:ext cx="5453538" cy="5055246"/>
            </a:xfrm>
            <a:prstGeom prst="rect">
              <a:avLst/>
            </a:prstGeom>
          </p:spPr>
        </p:pic>
        <p:sp>
          <p:nvSpPr>
            <p:cNvPr id="9" name="Arrow: Right 8">
              <a:extLst>
                <a:ext uri="{FF2B5EF4-FFF2-40B4-BE49-F238E27FC236}">
                  <a16:creationId xmlns:a16="http://schemas.microsoft.com/office/drawing/2014/main" id="{56202DAF-158B-3DEC-2759-BC4B38F0DD49}"/>
                </a:ext>
              </a:extLst>
            </p:cNvPr>
            <p:cNvSpPr/>
            <p:nvPr/>
          </p:nvSpPr>
          <p:spPr>
            <a:xfrm>
              <a:off x="4648086" y="2351485"/>
              <a:ext cx="588397" cy="42142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Right 9">
              <a:extLst>
                <a:ext uri="{FF2B5EF4-FFF2-40B4-BE49-F238E27FC236}">
                  <a16:creationId xmlns:a16="http://schemas.microsoft.com/office/drawing/2014/main" id="{7C29C012-44CD-2924-34C2-E7502C4812A7}"/>
                </a:ext>
              </a:extLst>
            </p:cNvPr>
            <p:cNvSpPr/>
            <p:nvPr/>
          </p:nvSpPr>
          <p:spPr>
            <a:xfrm rot="10800000">
              <a:off x="8111055" y="2840316"/>
              <a:ext cx="588397" cy="42142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Arrow: Right 10">
              <a:extLst>
                <a:ext uri="{FF2B5EF4-FFF2-40B4-BE49-F238E27FC236}">
                  <a16:creationId xmlns:a16="http://schemas.microsoft.com/office/drawing/2014/main" id="{A82D43E3-9D67-3913-2007-CB311F18962F}"/>
                </a:ext>
              </a:extLst>
            </p:cNvPr>
            <p:cNvSpPr/>
            <p:nvPr/>
          </p:nvSpPr>
          <p:spPr>
            <a:xfrm>
              <a:off x="4942285" y="5222789"/>
              <a:ext cx="588397" cy="42142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9517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3A7E-E293-A7C8-1439-A13C9422FCA3}"/>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077778321"/>
      </p:ext>
    </p:extLst>
  </p:cSld>
  <p:clrMapOvr>
    <a:masterClrMapping/>
  </p:clrMapOvr>
</p:sld>
</file>

<file path=ppt/theme/theme1.xml><?xml version="1.0" encoding="utf-8"?>
<a:theme xmlns:a="http://schemas.openxmlformats.org/drawingml/2006/main" name="Sections">
  <a:themeElements>
    <a:clrScheme name="Auckland Transport">
      <a:dk1>
        <a:srgbClr val="0073BD"/>
      </a:dk1>
      <a:lt1>
        <a:srgbClr val="FFFFFF"/>
      </a:lt1>
      <a:dk2>
        <a:srgbClr val="001930"/>
      </a:dk2>
      <a:lt2>
        <a:srgbClr val="E7E6E6"/>
      </a:lt2>
      <a:accent1>
        <a:srgbClr val="05A7E5"/>
      </a:accent1>
      <a:accent2>
        <a:srgbClr val="F7931F"/>
      </a:accent2>
      <a:accent3>
        <a:srgbClr val="CA0076"/>
      </a:accent3>
      <a:accent4>
        <a:srgbClr val="009B85"/>
      </a:accent4>
      <a:accent5>
        <a:srgbClr val="773481"/>
      </a:accent5>
      <a:accent6>
        <a:srgbClr val="DE0A2B"/>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 PowerPoint Presentation Template v7" id="{2999037B-AB65-E545-91B7-7E87F37CF657}" vid="{46222FC9-D08D-BE45-A09A-7B06CD020BCE}"/>
    </a:ext>
  </a:extLst>
</a:theme>
</file>

<file path=ppt/theme/theme2.xml><?xml version="1.0" encoding="utf-8"?>
<a:theme xmlns:a="http://schemas.openxmlformats.org/drawingml/2006/main" name="1_Sections">
  <a:themeElements>
    <a:clrScheme name="Auckland Transport">
      <a:dk1>
        <a:srgbClr val="0073BD"/>
      </a:dk1>
      <a:lt1>
        <a:srgbClr val="FFFFFF"/>
      </a:lt1>
      <a:dk2>
        <a:srgbClr val="001930"/>
      </a:dk2>
      <a:lt2>
        <a:srgbClr val="E7E6E6"/>
      </a:lt2>
      <a:accent1>
        <a:srgbClr val="05A7E5"/>
      </a:accent1>
      <a:accent2>
        <a:srgbClr val="F7931F"/>
      </a:accent2>
      <a:accent3>
        <a:srgbClr val="CA0076"/>
      </a:accent3>
      <a:accent4>
        <a:srgbClr val="009B85"/>
      </a:accent4>
      <a:accent5>
        <a:srgbClr val="773481"/>
      </a:accent5>
      <a:accent6>
        <a:srgbClr val="DE0A2B"/>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 PowerPoint Presentation Template v7" id="{2999037B-AB65-E545-91B7-7E87F37CF657}" vid="{6AC281E2-702C-2848-9553-D2013DE28674}"/>
    </a:ext>
  </a:extLst>
</a:theme>
</file>

<file path=ppt/theme/theme3.xml><?xml version="1.0" encoding="utf-8"?>
<a:theme xmlns:a="http://schemas.openxmlformats.org/drawingml/2006/main" name="2_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 PowerPoint Presentation Template v7" id="{2999037B-AB65-E545-91B7-7E87F37CF657}" vid="{AB8EBB80-6468-AB47-951B-8AD1A89B421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730CCB47FF643B36A8C109834F04B" ma:contentTypeVersion="29" ma:contentTypeDescription="Create a new document." ma:contentTypeScope="" ma:versionID="028b5a069962f65d9ede0d6d3aec8045">
  <xsd:schema xmlns:xsd="http://www.w3.org/2001/XMLSchema" xmlns:xs="http://www.w3.org/2001/XMLSchema" xmlns:p="http://schemas.microsoft.com/office/2006/metadata/properties" xmlns:ns2="73e9f865-8c49-4a75-892c-a5ac07f61680" xmlns:ns3="6656246e-9127-47dc-83ec-dd09249a5dc8" targetNamespace="http://schemas.microsoft.com/office/2006/metadata/properties" ma:root="true" ma:fieldsID="7ddc1afa8840ec37b271f55437c65f84" ns2:_="" ns3:_="">
    <xsd:import namespace="73e9f865-8c49-4a75-892c-a5ac07f61680"/>
    <xsd:import namespace="6656246e-9127-47dc-83ec-dd09249a5d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D1_x0020_Disposal_x0020_Trigger_x0020_Date" minOccurs="0"/>
                <xsd:element ref="ns2:D1_x0020_Disposal_x0020_Class_x0020_ID" minOccurs="0"/>
                <xsd:element ref="ns2:D1_x0020_Aggregation_x0020_ID" minOccurs="0"/>
                <xsd:element ref="ns2:kf06a492cb564ea391c51fcf51ca2c67" minOccurs="0"/>
                <xsd:element ref="ns2:a7d43c54887a4ef89070fa1ff5176a30" minOccurs="0"/>
                <xsd:element ref="ns2:e56decb8984e4949a47aa5aba38f45b1" minOccurs="0"/>
                <xsd:element ref="ns2:i6fbfad2ec0b475c903d415b825d1d4d" minOccurs="0"/>
                <xsd:element ref="ns2:h5a4a24e3ebd43619e25b403f01cf601" minOccurs="0"/>
                <xsd:element ref="ns2:iff94bc6d243464ab01b980f7b92f4f5"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9f865-8c49-4a75-892c-a5ac07f616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230ced-49e3-4bbb-87bd-09c1ed00c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D1_x0020_Disposal_x0020_Trigger_x0020_Date" ma:index="21" nillable="true" ma:displayName="D1 Disposal Trigger Date" ma:internalName="D1_x0020_Disposal_x0020_Trigger_x0020_Date">
      <xsd:simpleType>
        <xsd:restriction base="dms:DateTime"/>
      </xsd:simpleType>
    </xsd:element>
    <xsd:element name="D1_x0020_Disposal_x0020_Class_x0020_ID" ma:index="22" nillable="true" ma:displayName="D1 Disposal Class ID" ma:internalName="D1_x0020_Disposal_x0020_Class_x0020_ID">
      <xsd:complexType>
        <xsd:complexContent>
          <xsd:extension base="dms:MultiChoiceFillIn">
            <xsd:sequence>
              <xsd:element name="Value" maxOccurs="unbounded" minOccurs="0" nillable="true">
                <xsd:simpleType>
                  <xsd:union memberTypes="dms:Text">
                    <xsd:simpleType>
                      <xsd:restriction base="dms:Choice">
                        <xsd:enumeration value="..."/>
                      </xsd:restriction>
                    </xsd:simpleType>
                  </xsd:union>
                </xsd:simpleType>
              </xsd:element>
            </xsd:sequence>
          </xsd:extension>
        </xsd:complexContent>
      </xsd:complexType>
    </xsd:element>
    <xsd:element name="D1_x0020_Aggregation_x0020_ID" ma:index="23" nillable="true" ma:displayName="D1 Aggregation ID" ma:internalName="D1_x0020_Aggregation_x0020_ID">
      <xsd:complexType>
        <xsd:complexContent>
          <xsd:extension base="dms:MultiChoiceFillIn">
            <xsd:sequence>
              <xsd:element name="Value" maxOccurs="unbounded" minOccurs="0" nillable="true">
                <xsd:simpleType>
                  <xsd:union memberTypes="dms:Text">
                    <xsd:simpleType>
                      <xsd:restriction base="dms:Choice">
                        <xsd:enumeration value="..."/>
                      </xsd:restriction>
                    </xsd:simpleType>
                  </xsd:union>
                </xsd:simpleType>
              </xsd:element>
            </xsd:sequence>
          </xsd:extension>
        </xsd:complexContent>
      </xsd:complexType>
    </xsd:element>
    <xsd:element name="kf06a492cb564ea391c51fcf51ca2c67" ma:index="25" nillable="true" ma:taxonomy="true" ma:internalName="kf06a492cb564ea391c51fcf51ca2c67" ma:taxonomyFieldName="D1_x0020_Programme_x0020_Project" ma:displayName="D1 Programme Project" ma:fieldId="{4f06a492-cb56-4ea3-91c5-1fcf51ca2c67}" ma:taxonomyMulti="true" ma:sspId="ff230ced-49e3-4bbb-87bd-09c1ed00c10a" ma:termSetId="f9084cb8-3837-45ee-b19c-35f80270572b" ma:anchorId="00000000-0000-0000-0000-000000000000" ma:open="false" ma:isKeyword="false">
      <xsd:complexType>
        <xsd:sequence>
          <xsd:element ref="pc:Terms" minOccurs="0" maxOccurs="1"/>
        </xsd:sequence>
      </xsd:complexType>
    </xsd:element>
    <xsd:element name="a7d43c54887a4ef89070fa1ff5176a30" ma:index="27" nillable="true" ma:taxonomy="true" ma:internalName="a7d43c54887a4ef89070fa1ff5176a30" ma:taxonomyFieldName="D1_x0020_Application" ma:displayName="D1 Application" ma:fieldId="{a7d43c54-887a-4ef8-9070-fa1ff5176a30}" ma:taxonomyMulti="true" ma:sspId="ff230ced-49e3-4bbb-87bd-09c1ed00c10a" ma:termSetId="9838f537-a913-4b0e-8289-0880136d2bfb" ma:anchorId="00000000-0000-0000-0000-000000000000" ma:open="false" ma:isKeyword="false">
      <xsd:complexType>
        <xsd:sequence>
          <xsd:element ref="pc:Terms" minOccurs="0" maxOccurs="1"/>
        </xsd:sequence>
      </xsd:complexType>
    </xsd:element>
    <xsd:element name="e56decb8984e4949a47aa5aba38f45b1" ma:index="29" nillable="true" ma:taxonomy="true" ma:internalName="e56decb8984e4949a47aa5aba38f45b1" ma:taxonomyFieldName="D1_x0020_Document_x0020_Category" ma:displayName="D1 Document Category" ma:fieldId="{e56decb8-984e-4949-a47a-a5aba38f45b1}" ma:taxonomyMulti="true" ma:sspId="ff230ced-49e3-4bbb-87bd-09c1ed00c10a" ma:termSetId="6a8ad7e6-b84e-4481-a0fc-904832309922" ma:anchorId="00000000-0000-0000-0000-000000000000" ma:open="false" ma:isKeyword="false">
      <xsd:complexType>
        <xsd:sequence>
          <xsd:element ref="pc:Terms" minOccurs="0" maxOccurs="1"/>
        </xsd:sequence>
      </xsd:complexType>
    </xsd:element>
    <xsd:element name="i6fbfad2ec0b475c903d415b825d1d4d" ma:index="31" nillable="true" ma:taxonomy="true" ma:internalName="i6fbfad2ec0b475c903d415b825d1d4d" ma:taxonomyFieldName="D1_x0020_Supplier" ma:displayName="D1 Supplier" ma:fieldId="{26fbfad2-ec0b-475c-903d-415b825d1d4d}" ma:taxonomyMulti="true" ma:sspId="ff230ced-49e3-4bbb-87bd-09c1ed00c10a" ma:termSetId="7b72085d-2014-4708-9405-772a5cdcaa8b" ma:anchorId="00000000-0000-0000-0000-000000000000" ma:open="false" ma:isKeyword="false">
      <xsd:complexType>
        <xsd:sequence>
          <xsd:element ref="pc:Terms" minOccurs="0" maxOccurs="1"/>
        </xsd:sequence>
      </xsd:complexType>
    </xsd:element>
    <xsd:element name="h5a4a24e3ebd43619e25b403f01cf601" ma:index="33" nillable="true" ma:taxonomy="true" ma:internalName="h5a4a24e3ebd43619e25b403f01cf601" ma:taxonomyFieldName="D1_x0020_Subject" ma:displayName="D1 Subject" ma:fieldId="{15a4a24e-3ebd-4361-9e25-b403f01cf601}" ma:taxonomyMulti="true" ma:sspId="ff230ced-49e3-4bbb-87bd-09c1ed00c10a" ma:termSetId="12883479-ed34-4320-85a0-1e4c407e2988" ma:anchorId="00000000-0000-0000-0000-000000000000" ma:open="false" ma:isKeyword="false">
      <xsd:complexType>
        <xsd:sequence>
          <xsd:element ref="pc:Terms" minOccurs="0" maxOccurs="1"/>
        </xsd:sequence>
      </xsd:complexType>
    </xsd:element>
    <xsd:element name="iff94bc6d243464ab01b980f7b92f4f5" ma:index="35" nillable="true" ma:taxonomy="true" ma:internalName="iff94bc6d243464ab01b980f7b92f4f5" ma:taxonomyFieldName="D1_x0020_Asset_x0020_Type" ma:displayName="D1 Asset Type" ma:fieldId="{2ff94bc6-d243-464a-b01b-980f7b92f4f5}" ma:taxonomyMulti="true" ma:sspId="ff230ced-49e3-4bbb-87bd-09c1ed00c10a" ma:termSetId="a5bee0cb-d5bf-4907-b815-f87ed9bc4f31" ma:anchorId="00000000-0000-0000-0000-000000000000" ma:open="false" ma:isKeyword="false">
      <xsd:complexType>
        <xsd:sequence>
          <xsd:element ref="pc:Terms" minOccurs="0" maxOccurs="1"/>
        </xsd:sequence>
      </xsd:complex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56246e-9127-47dc-83ec-dd09249a5dc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3baeba2-15b3-4a70-9571-312741b0ed86}" ma:internalName="TaxCatchAll" ma:showField="CatchAllData" ma:web="dedfb92f-26de-45aa-94a5-42d444973a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56246e-9127-47dc-83ec-dd09249a5dc8">
      <Value>499</Value>
    </TaxCatchAll>
    <D1_x0020_Disposal_x0020_Class_x0020_ID xmlns="73e9f865-8c49-4a75-892c-a5ac07f61680" xsi:nil="true"/>
    <D1_x0020_Disposal_x0020_Trigger_x0020_Date xmlns="73e9f865-8c49-4a75-892c-a5ac07f61680" xsi:nil="true"/>
    <D1_x0020_Aggregation_x0020_ID xmlns="73e9f865-8c49-4a75-892c-a5ac07f61680" xsi:nil="true"/>
    <lcf76f155ced4ddcb4097134ff3c332f xmlns="73e9f865-8c49-4a75-892c-a5ac07f61680">
      <Terms xmlns="http://schemas.microsoft.com/office/infopath/2007/PartnerControls"/>
    </lcf76f155ced4ddcb4097134ff3c332f>
    <e56decb8984e4949a47aa5aba38f45b1 xmlns="73e9f865-8c49-4a75-892c-a5ac07f61680">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ff01b0c5-a1e5-4a6c-bdbf-2be051e1a38f</TermId>
        </TermInfo>
      </Terms>
    </e56decb8984e4949a47aa5aba38f45b1>
    <kf06a492cb564ea391c51fcf51ca2c67 xmlns="73e9f865-8c49-4a75-892c-a5ac07f61680">
      <Terms xmlns="http://schemas.microsoft.com/office/infopath/2007/PartnerControls"/>
    </kf06a492cb564ea391c51fcf51ca2c67>
    <i6fbfad2ec0b475c903d415b825d1d4d xmlns="73e9f865-8c49-4a75-892c-a5ac07f61680">
      <Terms xmlns="http://schemas.microsoft.com/office/infopath/2007/PartnerControls"/>
    </i6fbfad2ec0b475c903d415b825d1d4d>
    <h5a4a24e3ebd43619e25b403f01cf601 xmlns="73e9f865-8c49-4a75-892c-a5ac07f61680">
      <Terms xmlns="http://schemas.microsoft.com/office/infopath/2007/PartnerControls"/>
    </h5a4a24e3ebd43619e25b403f01cf601>
    <iff94bc6d243464ab01b980f7b92f4f5 xmlns="73e9f865-8c49-4a75-892c-a5ac07f61680">
      <Terms xmlns="http://schemas.microsoft.com/office/infopath/2007/PartnerControls"/>
    </iff94bc6d243464ab01b980f7b92f4f5>
    <a7d43c54887a4ef89070fa1ff5176a30 xmlns="73e9f865-8c49-4a75-892c-a5ac07f61680">
      <Terms xmlns="http://schemas.microsoft.com/office/infopath/2007/PartnerControls"/>
    </a7d43c54887a4ef89070fa1ff5176a3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8BDF7-92AB-4B59-B650-804EE5C150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9f865-8c49-4a75-892c-a5ac07f61680"/>
    <ds:schemaRef ds:uri="6656246e-9127-47dc-83ec-dd09249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DE8C09-5245-4053-95B6-F46CF4250ED1}">
  <ds:schemaRefs>
    <ds:schemaRef ds:uri="http://schemas.microsoft.com/office/2006/metadata/properties"/>
    <ds:schemaRef ds:uri="http://schemas.microsoft.com/office/infopath/2007/PartnerControls"/>
    <ds:schemaRef ds:uri="6656246e-9127-47dc-83ec-dd09249a5dc8"/>
    <ds:schemaRef ds:uri="4368eacc-af7f-4c91-8901-3c3ce2ab25da"/>
    <ds:schemaRef ds:uri="http://schemas.microsoft.com/sharepoint/v3"/>
    <ds:schemaRef ds:uri="73e9f865-8c49-4a75-892c-a5ac07f61680"/>
  </ds:schemaRefs>
</ds:datastoreItem>
</file>

<file path=customXml/itemProps3.xml><?xml version="1.0" encoding="utf-8"?>
<ds:datastoreItem xmlns:ds="http://schemas.openxmlformats.org/officeDocument/2006/customXml" ds:itemID="{065857E4-2B0A-4CAA-8721-BCC19B24D4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Sections</Template>
  <TotalTime>119</TotalTime>
  <Words>492</Words>
  <Application>Microsoft Office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vt:i4>
      </vt:variant>
    </vt:vector>
  </HeadingPairs>
  <TitlesOfParts>
    <vt:vector size="10" baseType="lpstr">
      <vt:lpstr>Calibri</vt:lpstr>
      <vt:lpstr>Arial</vt:lpstr>
      <vt:lpstr>Sections</vt:lpstr>
      <vt:lpstr>1_Sections</vt:lpstr>
      <vt:lpstr>2_Sections</vt:lpstr>
      <vt:lpstr>ATOC – The Numbers and other stuff</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Nute (AT)</dc:creator>
  <cp:lastModifiedBy>Rogan Parker (AT)</cp:lastModifiedBy>
  <cp:revision>3</cp:revision>
  <cp:lastPrinted>2022-04-07T03:53:30Z</cp:lastPrinted>
  <dcterms:created xsi:type="dcterms:W3CDTF">2025-06-12T20:27:19Z</dcterms:created>
  <dcterms:modified xsi:type="dcterms:W3CDTF">2025-09-21T23:42:00Z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0x010100249730CCB47FF643B36A8C109834F04B</vt:lpwstr>
  </property>
  <property fmtid="{D5CDD505-2E9C-101B-9397-08002B2CF9AE}" pid="3" name="D1 Document Category">
    <vt:lpwstr>499;#Presentation|ff01b0c5-a1e5-4a6c-bdbf-2be051e1a38f</vt:lpwstr>
  </property>
  <property fmtid="{D5CDD505-2E9C-101B-9397-08002B2CF9AE}" pid="4" name="D1 Asset Type">
    <vt:lpwstr/>
  </property>
  <property fmtid="{D5CDD505-2E9C-101B-9397-08002B2CF9AE}" pid="5" name="MediaServiceImageTags">
    <vt:lpwstr/>
  </property>
  <property fmtid="{D5CDD505-2E9C-101B-9397-08002B2CF9AE}" pid="6" name="D1 Programme Project">
    <vt:lpwstr/>
  </property>
  <property fmtid="{D5CDD505-2E9C-101B-9397-08002B2CF9AE}" pid="7" name="D1 Supplier">
    <vt:lpwstr/>
  </property>
  <property fmtid="{D5CDD505-2E9C-101B-9397-08002B2CF9AE}" pid="8" name="D1 Application">
    <vt:lpwstr/>
  </property>
  <property fmtid="{D5CDD505-2E9C-101B-9397-08002B2CF9AE}" pid="9" name="D1 Subject">
    <vt:lpwstr/>
  </property>
  <property fmtid="{D5CDD505-2E9C-101B-9397-08002B2CF9AE}" pid="10" name="D1_x0020_Subject">
    <vt:lpwstr/>
  </property>
  <property fmtid="{D5CDD505-2E9C-101B-9397-08002B2CF9AE}" pid="11" name="D1_x0020_Programme_x0020_Project">
    <vt:lpwstr/>
  </property>
  <property fmtid="{D5CDD505-2E9C-101B-9397-08002B2CF9AE}" pid="12" name="D1_x0020_Supplier">
    <vt:lpwstr/>
  </property>
  <property fmtid="{D5CDD505-2E9C-101B-9397-08002B2CF9AE}" pid="13" name="D1_x0020_Application">
    <vt:lpwstr/>
  </property>
  <property fmtid="{D5CDD505-2E9C-101B-9397-08002B2CF9AE}" pid="14" name="D1_x0020_Asset_x0020_Type">
    <vt:lpwstr/>
  </property>
  <property fmtid="{D5CDD505-2E9C-101B-9397-08002B2CF9AE}" pid="15" name="D1_x0020_Document_x0020_Category">
    <vt:lpwstr>499;#Presentation|ff01b0c5-a1e5-4a6c-bdbf-2be051e1a38f</vt:lpwstr>
  </property>
</Properties>
</file>