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EF245-9F4B-42EB-9C3E-5B638728E317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25456-94B6-49DD-821F-0F7248E047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32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69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267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820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01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695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078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420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98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50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202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638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56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538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38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247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605E-7034-4C7D-8C62-A4CBD10108C1}" type="datetimeFigureOut">
              <a:rPr lang="en-NZ" smtClean="0"/>
              <a:t>25/09/2025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4A7D-71AF-4DE5-BA7B-3AD0DC1941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4210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0E9DD-DDBB-0DE7-C62A-70DA219A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95" y="1518971"/>
            <a:ext cx="6697010" cy="3820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E7923-3D41-E788-0DA2-F900AE54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294B0-FBAF-3628-396F-ACF06F68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394864"/>
            <a:ext cx="10736173" cy="6068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E19737-DDC1-B259-9A40-1763194E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8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3F537-4B7D-D918-0059-0A130483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566338"/>
            <a:ext cx="10802858" cy="5725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3958B6-E975-A722-31E7-ADE2E4418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7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04079-4469-F4E5-4C98-5558DA52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590154"/>
            <a:ext cx="10793331" cy="5677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2FD52-FC20-8A99-8ABA-0A9CB4EF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A029D-D8DD-6AEF-EBB0-D45EF505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4" y="585390"/>
            <a:ext cx="10764752" cy="5687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89E3E-A087-9AA3-6E9D-1C5426FA3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61A07-E0D5-0202-2A80-E21E05EA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6" y="580627"/>
            <a:ext cx="10726647" cy="5696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D04BD-9EEA-31C4-11E2-CE463BFA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A4CF2-6F5A-2857-E145-F86A0D7C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2" y="574504"/>
            <a:ext cx="10679015" cy="5687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2D65C-0C03-B75A-F67C-82EF2EC2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47123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18FFE-3092-84B8-B066-5A522DC4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594917"/>
            <a:ext cx="10698068" cy="5668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76B5D-2415-0411-FE40-26CD698CC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64E4-2B73-8D10-0365-88CFDBF8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78" y="251874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NZ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C513A-CDA1-9CC3-D98A-802E8869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195" y="6257756"/>
            <a:ext cx="2069805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805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Hawkins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Savvy Rengarajan</dc:creator>
  <cp:lastModifiedBy>Savvy Rengarajan</cp:lastModifiedBy>
  <cp:revision>4</cp:revision>
  <dcterms:created xsi:type="dcterms:W3CDTF">2025-09-25T00:21:30Z</dcterms:created>
  <dcterms:modified xsi:type="dcterms:W3CDTF">2025-09-25T00:40:52Z</dcterms:modified>
</cp:coreProperties>
</file>