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698" r:id="rId6"/>
    <p:sldMasterId id="2147483734" r:id="rId7"/>
    <p:sldMasterId id="2147483752" r:id="rId8"/>
    <p:sldMasterId id="2147483716" r:id="rId9"/>
    <p:sldMasterId id="2147483770" r:id="rId10"/>
  </p:sldMasterIdLst>
  <p:notesMasterIdLst>
    <p:notesMasterId r:id="rId39"/>
  </p:notesMasterIdLst>
  <p:sldIdLst>
    <p:sldId id="257" r:id="rId11"/>
    <p:sldId id="283" r:id="rId12"/>
    <p:sldId id="258" r:id="rId13"/>
    <p:sldId id="259" r:id="rId14"/>
    <p:sldId id="260" r:id="rId15"/>
    <p:sldId id="284" r:id="rId16"/>
    <p:sldId id="261" r:id="rId17"/>
    <p:sldId id="289" r:id="rId18"/>
    <p:sldId id="290" r:id="rId19"/>
    <p:sldId id="262" r:id="rId20"/>
    <p:sldId id="265" r:id="rId21"/>
    <p:sldId id="285" r:id="rId22"/>
    <p:sldId id="286" r:id="rId23"/>
    <p:sldId id="287" r:id="rId24"/>
    <p:sldId id="266" r:id="rId25"/>
    <p:sldId id="288" r:id="rId26"/>
    <p:sldId id="268" r:id="rId27"/>
    <p:sldId id="267" r:id="rId28"/>
    <p:sldId id="293" r:id="rId29"/>
    <p:sldId id="263" r:id="rId30"/>
    <p:sldId id="270" r:id="rId31"/>
    <p:sldId id="291" r:id="rId32"/>
    <p:sldId id="271" r:id="rId33"/>
    <p:sldId id="272" r:id="rId34"/>
    <p:sldId id="273" r:id="rId35"/>
    <p:sldId id="292" r:id="rId36"/>
    <p:sldId id="278" r:id="rId37"/>
    <p:sldId id="294"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F4"/>
    <a:srgbClr val="12A8B2"/>
    <a:srgbClr val="F6C80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1525" autoAdjust="0"/>
  </p:normalViewPr>
  <p:slideViewPr>
    <p:cSldViewPr snapToGrid="0">
      <p:cViewPr varScale="1">
        <p:scale>
          <a:sx n="101" d="100"/>
          <a:sy n="101" d="100"/>
        </p:scale>
        <p:origin x="1314" y="108"/>
      </p:cViewPr>
      <p:guideLst>
        <p:guide orient="horz" pos="1502"/>
        <p:guide pos="3840"/>
      </p:guideLst>
    </p:cSldViewPr>
  </p:slideViewPr>
  <p:notesTextViewPr>
    <p:cViewPr>
      <p:scale>
        <a:sx n="1" d="1"/>
        <a:sy n="1" d="1"/>
      </p:scale>
      <p:origin x="0" y="-7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9F831-E762-4EE8-88A1-32323BFDC95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NZ"/>
        </a:p>
      </dgm:t>
    </dgm:pt>
    <dgm:pt modelId="{A1FAC0CC-D035-4DA9-AB7B-74F206BFB7C5}">
      <dgm:prSet phldrT="[Text]"/>
      <dgm:spPr/>
      <dgm:t>
        <a:bodyPr/>
        <a:lstStyle/>
        <a:p>
          <a:r>
            <a:rPr lang="en-NZ" b="1" dirty="0"/>
            <a:t>Phase 1a</a:t>
          </a:r>
        </a:p>
      </dgm:t>
    </dgm:pt>
    <dgm:pt modelId="{A2A47C5E-FFE5-4342-AC3F-80458DC57F36}" type="parTrans" cxnId="{58F97C9B-2A63-4C55-9BFA-B51AB16FBA0B}">
      <dgm:prSet/>
      <dgm:spPr/>
      <dgm:t>
        <a:bodyPr/>
        <a:lstStyle/>
        <a:p>
          <a:endParaRPr lang="en-NZ"/>
        </a:p>
      </dgm:t>
    </dgm:pt>
    <dgm:pt modelId="{0AE6EBF4-3A31-40CF-86BC-2EAD9563B123}" type="sibTrans" cxnId="{58F97C9B-2A63-4C55-9BFA-B51AB16FBA0B}">
      <dgm:prSet/>
      <dgm:spPr/>
      <dgm:t>
        <a:bodyPr/>
        <a:lstStyle/>
        <a:p>
          <a:endParaRPr lang="en-NZ"/>
        </a:p>
      </dgm:t>
    </dgm:pt>
    <dgm:pt modelId="{6750D969-41A3-4DD9-9898-DD24C8549B24}">
      <dgm:prSet phldrT="[Text]"/>
      <dgm:spPr/>
      <dgm:t>
        <a:bodyPr/>
        <a:lstStyle/>
        <a:p>
          <a:r>
            <a:rPr lang="en-NZ" b="1" dirty="0"/>
            <a:t>Generate</a:t>
          </a:r>
        </a:p>
      </dgm:t>
    </dgm:pt>
    <dgm:pt modelId="{69FF1B64-3735-485C-B089-DA97E53BD914}" type="parTrans" cxnId="{3AA066D7-C6FA-438C-B520-D24F3F843ECB}">
      <dgm:prSet/>
      <dgm:spPr/>
      <dgm:t>
        <a:bodyPr/>
        <a:lstStyle/>
        <a:p>
          <a:endParaRPr lang="en-NZ"/>
        </a:p>
      </dgm:t>
    </dgm:pt>
    <dgm:pt modelId="{94E5082A-FA26-4BD7-BC51-24FCE1461E20}" type="sibTrans" cxnId="{3AA066D7-C6FA-438C-B520-D24F3F843ECB}">
      <dgm:prSet/>
      <dgm:spPr/>
      <dgm:t>
        <a:bodyPr/>
        <a:lstStyle/>
        <a:p>
          <a:endParaRPr lang="en-NZ"/>
        </a:p>
      </dgm:t>
    </dgm:pt>
    <dgm:pt modelId="{ABB3BCE4-13E2-4EA1-8F04-B560D81678B8}">
      <dgm:prSet phldrT="[Text]"/>
      <dgm:spPr/>
      <dgm:t>
        <a:bodyPr/>
        <a:lstStyle/>
        <a:p>
          <a:r>
            <a:rPr lang="en-NZ" b="1" dirty="0"/>
            <a:t>Phase 1b</a:t>
          </a:r>
        </a:p>
      </dgm:t>
    </dgm:pt>
    <dgm:pt modelId="{F5D85393-3CBC-49D1-A32D-8BD85C77AA72}" type="parTrans" cxnId="{98E88DAE-A4AD-4FA3-BED9-236742F50C3E}">
      <dgm:prSet/>
      <dgm:spPr/>
      <dgm:t>
        <a:bodyPr/>
        <a:lstStyle/>
        <a:p>
          <a:endParaRPr lang="en-NZ"/>
        </a:p>
      </dgm:t>
    </dgm:pt>
    <dgm:pt modelId="{7202E2CA-7869-4523-9443-6916C388F3E1}" type="sibTrans" cxnId="{98E88DAE-A4AD-4FA3-BED9-236742F50C3E}">
      <dgm:prSet/>
      <dgm:spPr/>
      <dgm:t>
        <a:bodyPr/>
        <a:lstStyle/>
        <a:p>
          <a:endParaRPr lang="en-NZ"/>
        </a:p>
      </dgm:t>
    </dgm:pt>
    <dgm:pt modelId="{5150042C-E998-4CE4-92A2-86F5B8F3AE90}">
      <dgm:prSet phldrT="[Text]"/>
      <dgm:spPr/>
      <dgm:t>
        <a:bodyPr/>
        <a:lstStyle/>
        <a:p>
          <a:r>
            <a:rPr lang="en-NZ" b="1" dirty="0"/>
            <a:t>Review</a:t>
          </a:r>
        </a:p>
      </dgm:t>
    </dgm:pt>
    <dgm:pt modelId="{0C4544E7-6FCB-417C-B913-6F563851A548}" type="parTrans" cxnId="{253C9C5E-DB33-43F8-A8A5-D256C5185578}">
      <dgm:prSet/>
      <dgm:spPr/>
      <dgm:t>
        <a:bodyPr/>
        <a:lstStyle/>
        <a:p>
          <a:endParaRPr lang="en-NZ"/>
        </a:p>
      </dgm:t>
    </dgm:pt>
    <dgm:pt modelId="{0A7444F1-4F26-4CCF-8FAE-6A3E179349C3}" type="sibTrans" cxnId="{253C9C5E-DB33-43F8-A8A5-D256C5185578}">
      <dgm:prSet/>
      <dgm:spPr/>
      <dgm:t>
        <a:bodyPr/>
        <a:lstStyle/>
        <a:p>
          <a:endParaRPr lang="en-NZ"/>
        </a:p>
      </dgm:t>
    </dgm:pt>
    <dgm:pt modelId="{37FB9614-336F-4373-9892-61265131AC69}">
      <dgm:prSet phldrT="[Text]"/>
      <dgm:spPr/>
      <dgm:t>
        <a:bodyPr/>
        <a:lstStyle/>
        <a:p>
          <a:r>
            <a:rPr lang="en-NZ" dirty="0"/>
            <a:t>Participate and deliver expert panel workshops</a:t>
          </a:r>
        </a:p>
      </dgm:t>
    </dgm:pt>
    <dgm:pt modelId="{3243F43B-3396-4DC8-8122-6D6B3D69D9C4}" type="parTrans" cxnId="{573B632E-DC60-4AD3-8947-7D00D70234A9}">
      <dgm:prSet/>
      <dgm:spPr/>
      <dgm:t>
        <a:bodyPr/>
        <a:lstStyle/>
        <a:p>
          <a:endParaRPr lang="en-NZ"/>
        </a:p>
      </dgm:t>
    </dgm:pt>
    <dgm:pt modelId="{A6BFF612-E7AB-4A88-A4D9-737888AFDFB0}" type="sibTrans" cxnId="{573B632E-DC60-4AD3-8947-7D00D70234A9}">
      <dgm:prSet/>
      <dgm:spPr/>
      <dgm:t>
        <a:bodyPr/>
        <a:lstStyle/>
        <a:p>
          <a:endParaRPr lang="en-NZ"/>
        </a:p>
      </dgm:t>
    </dgm:pt>
    <dgm:pt modelId="{F655553A-8A79-4342-9A1F-A2AF8444253E}">
      <dgm:prSet phldrT="[Text]"/>
      <dgm:spPr/>
      <dgm:t>
        <a:bodyPr/>
        <a:lstStyle/>
        <a:p>
          <a:r>
            <a:rPr lang="en-NZ" b="1" dirty="0"/>
            <a:t>Phase 2</a:t>
          </a:r>
        </a:p>
      </dgm:t>
    </dgm:pt>
    <dgm:pt modelId="{ED8EF41A-9491-4B59-BED1-3231FB7A1412}" type="parTrans" cxnId="{82321CD9-91E6-4594-9B07-78BB9C484AC9}">
      <dgm:prSet/>
      <dgm:spPr/>
      <dgm:t>
        <a:bodyPr/>
        <a:lstStyle/>
        <a:p>
          <a:endParaRPr lang="en-NZ"/>
        </a:p>
      </dgm:t>
    </dgm:pt>
    <dgm:pt modelId="{B11BA26C-00D3-4597-ABDB-1C3733119662}" type="sibTrans" cxnId="{82321CD9-91E6-4594-9B07-78BB9C484AC9}">
      <dgm:prSet/>
      <dgm:spPr/>
      <dgm:t>
        <a:bodyPr/>
        <a:lstStyle/>
        <a:p>
          <a:endParaRPr lang="en-NZ"/>
        </a:p>
      </dgm:t>
    </dgm:pt>
    <dgm:pt modelId="{3FC7DEAB-DC98-414E-AA85-49041D09D3AC}">
      <dgm:prSet phldrT="[Text]"/>
      <dgm:spPr/>
      <dgm:t>
        <a:bodyPr/>
        <a:lstStyle/>
        <a:p>
          <a:r>
            <a:rPr lang="en-NZ" b="1" dirty="0"/>
            <a:t>Consultation &amp; Proofing</a:t>
          </a:r>
        </a:p>
      </dgm:t>
    </dgm:pt>
    <dgm:pt modelId="{9A7F80BE-0BF2-446B-B3AB-F29353D7DC7B}" type="parTrans" cxnId="{6BE2E6F0-7021-480F-BA36-92ACD4FC1CBF}">
      <dgm:prSet/>
      <dgm:spPr/>
      <dgm:t>
        <a:bodyPr/>
        <a:lstStyle/>
        <a:p>
          <a:endParaRPr lang="en-NZ"/>
        </a:p>
      </dgm:t>
    </dgm:pt>
    <dgm:pt modelId="{DC46D632-76B5-4C29-99E6-48A2116FCB4B}" type="sibTrans" cxnId="{6BE2E6F0-7021-480F-BA36-92ACD4FC1CBF}">
      <dgm:prSet/>
      <dgm:spPr/>
      <dgm:t>
        <a:bodyPr/>
        <a:lstStyle/>
        <a:p>
          <a:endParaRPr lang="en-NZ"/>
        </a:p>
      </dgm:t>
    </dgm:pt>
    <dgm:pt modelId="{DC54B2EF-8D3B-4EBB-899A-3CC8799A329F}">
      <dgm:prSet phldrT="[Text]"/>
      <dgm:spPr/>
      <dgm:t>
        <a:bodyPr/>
        <a:lstStyle/>
        <a:p>
          <a:r>
            <a:rPr lang="en-NZ" dirty="0"/>
            <a:t>Industry, Council and Technical Standards Committee (TSC) Consultation</a:t>
          </a:r>
        </a:p>
      </dgm:t>
    </dgm:pt>
    <dgm:pt modelId="{E25F9255-AC84-48BE-B375-3C94D8B1F7C6}" type="parTrans" cxnId="{510AA2CA-FBB7-4B85-8ACF-6FE0C8478B90}">
      <dgm:prSet/>
      <dgm:spPr/>
      <dgm:t>
        <a:bodyPr/>
        <a:lstStyle/>
        <a:p>
          <a:endParaRPr lang="en-NZ"/>
        </a:p>
      </dgm:t>
    </dgm:pt>
    <dgm:pt modelId="{3193143F-63BA-4B41-BFCE-41F38F83BCF3}" type="sibTrans" cxnId="{510AA2CA-FBB7-4B85-8ACF-6FE0C8478B90}">
      <dgm:prSet/>
      <dgm:spPr/>
      <dgm:t>
        <a:bodyPr/>
        <a:lstStyle/>
        <a:p>
          <a:endParaRPr lang="en-NZ"/>
        </a:p>
      </dgm:t>
    </dgm:pt>
    <dgm:pt modelId="{122254D4-F242-472E-800E-F24735D7121C}">
      <dgm:prSet phldrT="[Text]"/>
      <dgm:spPr/>
      <dgm:t>
        <a:bodyPr/>
        <a:lstStyle/>
        <a:p>
          <a:r>
            <a:rPr lang="en-NZ" dirty="0"/>
            <a:t>Produce first draft</a:t>
          </a:r>
        </a:p>
      </dgm:t>
    </dgm:pt>
    <dgm:pt modelId="{1E28FED3-B588-404C-985B-6092BB5C13AB}" type="sibTrans" cxnId="{F6A37B87-BBFE-4196-B7CC-0C5D5C44797F}">
      <dgm:prSet/>
      <dgm:spPr/>
      <dgm:t>
        <a:bodyPr/>
        <a:lstStyle/>
        <a:p>
          <a:endParaRPr lang="en-NZ"/>
        </a:p>
      </dgm:t>
    </dgm:pt>
    <dgm:pt modelId="{E13D1029-61CC-4CBD-AA27-2F0DF4455434}" type="parTrans" cxnId="{F6A37B87-BBFE-4196-B7CC-0C5D5C44797F}">
      <dgm:prSet/>
      <dgm:spPr/>
      <dgm:t>
        <a:bodyPr/>
        <a:lstStyle/>
        <a:p>
          <a:endParaRPr lang="en-NZ"/>
        </a:p>
      </dgm:t>
    </dgm:pt>
    <dgm:pt modelId="{5CEA22B3-2283-42A1-8A0E-00F8747DB076}">
      <dgm:prSet phldrT="[Text]"/>
      <dgm:spPr/>
      <dgm:t>
        <a:bodyPr/>
        <a:lstStyle/>
        <a:p>
          <a:r>
            <a:rPr lang="en-NZ" b="1" dirty="0"/>
            <a:t>Phase 3</a:t>
          </a:r>
        </a:p>
      </dgm:t>
    </dgm:pt>
    <dgm:pt modelId="{005D5192-BCF5-4EAB-A190-AFDA877355D5}" type="parTrans" cxnId="{0024C67B-F139-4CE8-A34B-05E811587087}">
      <dgm:prSet/>
      <dgm:spPr/>
      <dgm:t>
        <a:bodyPr/>
        <a:lstStyle/>
        <a:p>
          <a:endParaRPr lang="en-NZ"/>
        </a:p>
      </dgm:t>
    </dgm:pt>
    <dgm:pt modelId="{DC325097-FADB-46C0-A776-668A70B5A59D}" type="sibTrans" cxnId="{0024C67B-F139-4CE8-A34B-05E811587087}">
      <dgm:prSet/>
      <dgm:spPr/>
      <dgm:t>
        <a:bodyPr/>
        <a:lstStyle/>
        <a:p>
          <a:endParaRPr lang="en-NZ"/>
        </a:p>
      </dgm:t>
    </dgm:pt>
    <dgm:pt modelId="{214D4F91-49FF-418F-91FA-4AED69948E5F}">
      <dgm:prSet/>
      <dgm:spPr/>
      <dgm:t>
        <a:bodyPr/>
        <a:lstStyle/>
        <a:p>
          <a:r>
            <a:rPr lang="en-NZ" b="1" dirty="0"/>
            <a:t>Ratification</a:t>
          </a:r>
        </a:p>
      </dgm:t>
    </dgm:pt>
    <dgm:pt modelId="{5E17D49E-F7EF-4162-A62E-F8A0F7AFD6B5}" type="parTrans" cxnId="{4F55B926-0525-48D4-A48A-5ACB8AAA6025}">
      <dgm:prSet/>
      <dgm:spPr/>
      <dgm:t>
        <a:bodyPr/>
        <a:lstStyle/>
        <a:p>
          <a:endParaRPr lang="en-NZ"/>
        </a:p>
      </dgm:t>
    </dgm:pt>
    <dgm:pt modelId="{0ED08D2B-A06A-4362-9826-4E2866EF1BFA}" type="sibTrans" cxnId="{4F55B926-0525-48D4-A48A-5ACB8AAA6025}">
      <dgm:prSet/>
      <dgm:spPr/>
      <dgm:t>
        <a:bodyPr/>
        <a:lstStyle/>
        <a:p>
          <a:endParaRPr lang="en-NZ"/>
        </a:p>
      </dgm:t>
    </dgm:pt>
    <dgm:pt modelId="{31330809-27C7-4797-BD08-119FB3035CA9}">
      <dgm:prSet phldrT="[Text]"/>
      <dgm:spPr/>
      <dgm:t>
        <a:bodyPr/>
        <a:lstStyle/>
        <a:p>
          <a:r>
            <a:rPr lang="en-NZ" dirty="0"/>
            <a:t>Schedule meetings with subject matter experts (SMEs) &amp; Senior Advisor (Anandita Pujara)</a:t>
          </a:r>
        </a:p>
      </dgm:t>
    </dgm:pt>
    <dgm:pt modelId="{E387452E-9F4D-4049-932E-589B2247154B}" type="parTrans" cxnId="{292A4E5F-C05B-4637-B7FE-4EFC6187DA2A}">
      <dgm:prSet/>
      <dgm:spPr/>
      <dgm:t>
        <a:bodyPr/>
        <a:lstStyle/>
        <a:p>
          <a:endParaRPr lang="en-NZ"/>
        </a:p>
      </dgm:t>
    </dgm:pt>
    <dgm:pt modelId="{D88A7FB8-651C-494B-878D-437868362142}" type="sibTrans" cxnId="{292A4E5F-C05B-4637-B7FE-4EFC6187DA2A}">
      <dgm:prSet/>
      <dgm:spPr/>
      <dgm:t>
        <a:bodyPr/>
        <a:lstStyle/>
        <a:p>
          <a:endParaRPr lang="en-NZ"/>
        </a:p>
      </dgm:t>
    </dgm:pt>
    <dgm:pt modelId="{1CCF7D80-DA91-4FE1-9D67-AA9B6FC9F434}">
      <dgm:prSet phldrT="[Text]"/>
      <dgm:spPr/>
      <dgm:t>
        <a:bodyPr/>
        <a:lstStyle/>
        <a:p>
          <a:r>
            <a:rPr lang="en-NZ" dirty="0"/>
            <a:t>Research and assess options</a:t>
          </a:r>
        </a:p>
      </dgm:t>
    </dgm:pt>
    <dgm:pt modelId="{58BC211E-5500-4D05-B36F-6F6CDFE6A33F}" type="parTrans" cxnId="{C822FC22-4F4C-4171-8ADF-1F0821EC9850}">
      <dgm:prSet/>
      <dgm:spPr/>
      <dgm:t>
        <a:bodyPr/>
        <a:lstStyle/>
        <a:p>
          <a:endParaRPr lang="en-NZ"/>
        </a:p>
      </dgm:t>
    </dgm:pt>
    <dgm:pt modelId="{7B752B53-ECEB-4D97-B057-A436F9FFC9E2}" type="sibTrans" cxnId="{C822FC22-4F4C-4171-8ADF-1F0821EC9850}">
      <dgm:prSet/>
      <dgm:spPr/>
      <dgm:t>
        <a:bodyPr/>
        <a:lstStyle/>
        <a:p>
          <a:endParaRPr lang="en-NZ"/>
        </a:p>
      </dgm:t>
    </dgm:pt>
    <dgm:pt modelId="{61878170-067F-42CE-A198-E8DE915E14E5}">
      <dgm:prSet phldrT="[Text]"/>
      <dgm:spPr/>
      <dgm:t>
        <a:bodyPr/>
        <a:lstStyle/>
        <a:p>
          <a:r>
            <a:rPr lang="en-NZ" dirty="0"/>
            <a:t>Discuss any difference between old/new document versions</a:t>
          </a:r>
        </a:p>
      </dgm:t>
    </dgm:pt>
    <dgm:pt modelId="{1BCFF29D-0FF4-47FD-AD59-C27E0153B0AB}" type="parTrans" cxnId="{AAE7E3E2-98E3-435F-8640-C1A9161A0FC5}">
      <dgm:prSet/>
      <dgm:spPr/>
      <dgm:t>
        <a:bodyPr/>
        <a:lstStyle/>
        <a:p>
          <a:endParaRPr lang="en-NZ"/>
        </a:p>
      </dgm:t>
    </dgm:pt>
    <dgm:pt modelId="{5EC28344-FC17-4E93-A27C-454996790C96}" type="sibTrans" cxnId="{AAE7E3E2-98E3-435F-8640-C1A9161A0FC5}">
      <dgm:prSet/>
      <dgm:spPr/>
      <dgm:t>
        <a:bodyPr/>
        <a:lstStyle/>
        <a:p>
          <a:endParaRPr lang="en-NZ"/>
        </a:p>
      </dgm:t>
    </dgm:pt>
    <dgm:pt modelId="{43BE1496-DE12-4E0A-BF98-9DFF01097226}">
      <dgm:prSet phldrT="[Text]"/>
      <dgm:spPr/>
      <dgm:t>
        <a:bodyPr/>
        <a:lstStyle/>
        <a:p>
          <a:r>
            <a:rPr lang="en-NZ" dirty="0"/>
            <a:t>Consolidate feedback, prepare responses and convene with NZTA Document Manager</a:t>
          </a:r>
        </a:p>
      </dgm:t>
    </dgm:pt>
    <dgm:pt modelId="{42D2D22E-B083-4E51-81CB-6AAB4B76B156}" type="parTrans" cxnId="{438F1073-938E-4F08-85D8-0A1C842C8CA3}">
      <dgm:prSet/>
      <dgm:spPr/>
      <dgm:t>
        <a:bodyPr/>
        <a:lstStyle/>
        <a:p>
          <a:endParaRPr lang="en-NZ"/>
        </a:p>
      </dgm:t>
    </dgm:pt>
    <dgm:pt modelId="{E5543769-5B9C-4B39-B63F-4CB9E2EE5904}" type="sibTrans" cxnId="{438F1073-938E-4F08-85D8-0A1C842C8CA3}">
      <dgm:prSet/>
      <dgm:spPr/>
      <dgm:t>
        <a:bodyPr/>
        <a:lstStyle/>
        <a:p>
          <a:endParaRPr lang="en-NZ"/>
        </a:p>
      </dgm:t>
    </dgm:pt>
    <dgm:pt modelId="{EBD733C7-C530-43F5-BEE5-A80D9958BA20}">
      <dgm:prSet phldrT="[Text]"/>
      <dgm:spPr/>
      <dgm:t>
        <a:bodyPr/>
        <a:lstStyle/>
        <a:p>
          <a:r>
            <a:rPr lang="en-NZ" dirty="0"/>
            <a:t>Prepare any action plans with feedback received</a:t>
          </a:r>
        </a:p>
      </dgm:t>
    </dgm:pt>
    <dgm:pt modelId="{C757BD7E-AC2B-4A28-BA50-B7958684F1C0}" type="parTrans" cxnId="{123290E6-DB52-4C03-B9BE-66AB1E2D68C1}">
      <dgm:prSet/>
      <dgm:spPr/>
      <dgm:t>
        <a:bodyPr/>
        <a:lstStyle/>
        <a:p>
          <a:endParaRPr lang="en-NZ"/>
        </a:p>
      </dgm:t>
    </dgm:pt>
    <dgm:pt modelId="{EFB0B51A-3AE9-4F4C-B70B-FA74689B4DDA}" type="sibTrans" cxnId="{123290E6-DB52-4C03-B9BE-66AB1E2D68C1}">
      <dgm:prSet/>
      <dgm:spPr/>
      <dgm:t>
        <a:bodyPr/>
        <a:lstStyle/>
        <a:p>
          <a:endParaRPr lang="en-NZ"/>
        </a:p>
      </dgm:t>
    </dgm:pt>
    <dgm:pt modelId="{1BDC445E-E4E6-406A-A7FF-B41F70400824}">
      <dgm:prSet phldrT="[Text]"/>
      <dgm:spPr/>
      <dgm:t>
        <a:bodyPr/>
        <a:lstStyle/>
        <a:p>
          <a:r>
            <a:rPr lang="en-NZ" dirty="0"/>
            <a:t>Meet with any SME’s to discuss feedback</a:t>
          </a:r>
        </a:p>
      </dgm:t>
    </dgm:pt>
    <dgm:pt modelId="{2E6C40C1-31DA-4AAB-8309-9DDD5689B5B2}" type="parTrans" cxnId="{2360573C-0B18-4814-9502-148EFCA121EC}">
      <dgm:prSet/>
      <dgm:spPr/>
      <dgm:t>
        <a:bodyPr/>
        <a:lstStyle/>
        <a:p>
          <a:endParaRPr lang="en-NZ"/>
        </a:p>
      </dgm:t>
    </dgm:pt>
    <dgm:pt modelId="{984FB69B-F1B5-429E-B439-45E101AC2748}" type="sibTrans" cxnId="{2360573C-0B18-4814-9502-148EFCA121EC}">
      <dgm:prSet/>
      <dgm:spPr/>
      <dgm:t>
        <a:bodyPr/>
        <a:lstStyle/>
        <a:p>
          <a:endParaRPr lang="en-NZ"/>
        </a:p>
      </dgm:t>
    </dgm:pt>
    <dgm:pt modelId="{420E6378-EA50-467D-8B03-A3615015EDEE}">
      <dgm:prSet/>
      <dgm:spPr/>
      <dgm:t>
        <a:bodyPr/>
        <a:lstStyle/>
        <a:p>
          <a:r>
            <a:rPr lang="en-NZ" dirty="0"/>
            <a:t>Update documents as per ratification group feedback (following endorsement)</a:t>
          </a:r>
        </a:p>
      </dgm:t>
    </dgm:pt>
    <dgm:pt modelId="{99716941-8C95-432B-972C-920D3A51E1BD}" type="parTrans" cxnId="{301C82BA-0D96-4224-B797-F8F0AF6525AE}">
      <dgm:prSet/>
      <dgm:spPr/>
      <dgm:t>
        <a:bodyPr/>
        <a:lstStyle/>
        <a:p>
          <a:endParaRPr lang="en-NZ"/>
        </a:p>
      </dgm:t>
    </dgm:pt>
    <dgm:pt modelId="{F008CEA9-1540-480C-B7B8-85028C787B98}" type="sibTrans" cxnId="{301C82BA-0D96-4224-B797-F8F0AF6525AE}">
      <dgm:prSet/>
      <dgm:spPr/>
      <dgm:t>
        <a:bodyPr/>
        <a:lstStyle/>
        <a:p>
          <a:endParaRPr lang="en-NZ"/>
        </a:p>
      </dgm:t>
    </dgm:pt>
    <dgm:pt modelId="{309163E4-9F91-4015-A812-EBCE6586B7AB}">
      <dgm:prSet phldrT="[Text]"/>
      <dgm:spPr/>
      <dgm:t>
        <a:bodyPr/>
        <a:lstStyle/>
        <a:p>
          <a:r>
            <a:rPr lang="en-NZ" dirty="0"/>
            <a:t>Process feedback from industry consultation and TSC committee</a:t>
          </a:r>
        </a:p>
      </dgm:t>
    </dgm:pt>
    <dgm:pt modelId="{F56D6708-05E2-4380-A866-6BD5F238F40B}" type="parTrans" cxnId="{AED988B0-AE23-4E66-93FB-31E59FB264E4}">
      <dgm:prSet/>
      <dgm:spPr/>
      <dgm:t>
        <a:bodyPr/>
        <a:lstStyle/>
        <a:p>
          <a:endParaRPr lang="en-NZ"/>
        </a:p>
      </dgm:t>
    </dgm:pt>
    <dgm:pt modelId="{17110329-5DB0-40CA-ACA1-82BC119947A2}" type="sibTrans" cxnId="{AED988B0-AE23-4E66-93FB-31E59FB264E4}">
      <dgm:prSet/>
      <dgm:spPr/>
      <dgm:t>
        <a:bodyPr/>
        <a:lstStyle/>
        <a:p>
          <a:endParaRPr lang="en-NZ"/>
        </a:p>
      </dgm:t>
    </dgm:pt>
    <dgm:pt modelId="{B546FEF2-761A-4AAC-91AF-241BDEC38827}">
      <dgm:prSet phldrT="[Text]"/>
      <dgm:spPr/>
      <dgm:t>
        <a:bodyPr/>
        <a:lstStyle/>
        <a:p>
          <a:r>
            <a:rPr lang="en-NZ" dirty="0"/>
            <a:t>External proofing</a:t>
          </a:r>
        </a:p>
      </dgm:t>
    </dgm:pt>
    <dgm:pt modelId="{64EF3FFE-B544-459E-83F3-998CDC7F06C1}" type="parTrans" cxnId="{A230C175-1C04-4EF5-BAEC-FC11B56DCF51}">
      <dgm:prSet/>
      <dgm:spPr/>
      <dgm:t>
        <a:bodyPr/>
        <a:lstStyle/>
        <a:p>
          <a:endParaRPr lang="en-NZ"/>
        </a:p>
      </dgm:t>
    </dgm:pt>
    <dgm:pt modelId="{E5450E1D-8B39-4F26-A43E-E2026707783D}" type="sibTrans" cxnId="{A230C175-1C04-4EF5-BAEC-FC11B56DCF51}">
      <dgm:prSet/>
      <dgm:spPr/>
      <dgm:t>
        <a:bodyPr/>
        <a:lstStyle/>
        <a:p>
          <a:endParaRPr lang="en-NZ"/>
        </a:p>
      </dgm:t>
    </dgm:pt>
    <dgm:pt modelId="{3A17BBA8-3BD4-4EF2-9F35-84B6F0C9579B}" type="pres">
      <dgm:prSet presAssocID="{5509F831-E762-4EE8-88A1-32323BFDC95C}" presName="Name0" presStyleCnt="0">
        <dgm:presLayoutVars>
          <dgm:chMax/>
          <dgm:chPref val="3"/>
          <dgm:dir/>
          <dgm:animOne val="branch"/>
          <dgm:animLvl val="lvl"/>
        </dgm:presLayoutVars>
      </dgm:prSet>
      <dgm:spPr/>
    </dgm:pt>
    <dgm:pt modelId="{3F13FE7D-138F-4006-877C-AD34E6282CC6}" type="pres">
      <dgm:prSet presAssocID="{A1FAC0CC-D035-4DA9-AB7B-74F206BFB7C5}" presName="composite" presStyleCnt="0"/>
      <dgm:spPr/>
    </dgm:pt>
    <dgm:pt modelId="{16DF3104-D0AE-4C03-BCDE-7C7E5BE4E0FD}" type="pres">
      <dgm:prSet presAssocID="{A1FAC0CC-D035-4DA9-AB7B-74F206BFB7C5}" presName="FirstChild" presStyleLbl="revTx" presStyleIdx="0" presStyleCnt="8">
        <dgm:presLayoutVars>
          <dgm:chMax val="0"/>
          <dgm:chPref val="0"/>
          <dgm:bulletEnabled val="1"/>
        </dgm:presLayoutVars>
      </dgm:prSet>
      <dgm:spPr/>
    </dgm:pt>
    <dgm:pt modelId="{F9D233A8-87AC-436E-9142-2ADA659ABEE2}" type="pres">
      <dgm:prSet presAssocID="{A1FAC0CC-D035-4DA9-AB7B-74F206BFB7C5}" presName="Parent" presStyleLbl="alignNode1" presStyleIdx="0" presStyleCnt="4">
        <dgm:presLayoutVars>
          <dgm:chMax val="3"/>
          <dgm:chPref val="3"/>
          <dgm:bulletEnabled val="1"/>
        </dgm:presLayoutVars>
      </dgm:prSet>
      <dgm:spPr/>
    </dgm:pt>
    <dgm:pt modelId="{06470751-0DD8-41CC-9655-238CF0E8F84B}" type="pres">
      <dgm:prSet presAssocID="{A1FAC0CC-D035-4DA9-AB7B-74F206BFB7C5}" presName="Accent" presStyleLbl="parChTrans1D1" presStyleIdx="0" presStyleCnt="4"/>
      <dgm:spPr/>
    </dgm:pt>
    <dgm:pt modelId="{306AC50C-2A81-4507-8DA6-A4786BC58EE7}" type="pres">
      <dgm:prSet presAssocID="{A1FAC0CC-D035-4DA9-AB7B-74F206BFB7C5}" presName="Child" presStyleLbl="revTx" presStyleIdx="1" presStyleCnt="8" custScaleY="89537">
        <dgm:presLayoutVars>
          <dgm:chMax val="0"/>
          <dgm:chPref val="0"/>
          <dgm:bulletEnabled val="1"/>
        </dgm:presLayoutVars>
      </dgm:prSet>
      <dgm:spPr/>
    </dgm:pt>
    <dgm:pt modelId="{7510E978-E990-4EA6-9491-CD8C4405B6F2}" type="pres">
      <dgm:prSet presAssocID="{0AE6EBF4-3A31-40CF-86BC-2EAD9563B123}" presName="sibTrans" presStyleCnt="0"/>
      <dgm:spPr/>
    </dgm:pt>
    <dgm:pt modelId="{4B448B7C-9CD0-4216-A46B-EC0C90D0F633}" type="pres">
      <dgm:prSet presAssocID="{ABB3BCE4-13E2-4EA1-8F04-B560D81678B8}" presName="composite" presStyleCnt="0"/>
      <dgm:spPr/>
    </dgm:pt>
    <dgm:pt modelId="{E30C1299-F4C4-4E6A-819B-CE76BA683505}" type="pres">
      <dgm:prSet presAssocID="{ABB3BCE4-13E2-4EA1-8F04-B560D81678B8}" presName="FirstChild" presStyleLbl="revTx" presStyleIdx="2" presStyleCnt="8">
        <dgm:presLayoutVars>
          <dgm:chMax val="0"/>
          <dgm:chPref val="0"/>
          <dgm:bulletEnabled val="1"/>
        </dgm:presLayoutVars>
      </dgm:prSet>
      <dgm:spPr/>
    </dgm:pt>
    <dgm:pt modelId="{21F87239-1951-4DB8-A05E-9899D8723472}" type="pres">
      <dgm:prSet presAssocID="{ABB3BCE4-13E2-4EA1-8F04-B560D81678B8}" presName="Parent" presStyleLbl="alignNode1" presStyleIdx="1" presStyleCnt="4">
        <dgm:presLayoutVars>
          <dgm:chMax val="3"/>
          <dgm:chPref val="3"/>
          <dgm:bulletEnabled val="1"/>
        </dgm:presLayoutVars>
      </dgm:prSet>
      <dgm:spPr/>
    </dgm:pt>
    <dgm:pt modelId="{6D9E16A6-7266-4845-BA45-D40692CD7C46}" type="pres">
      <dgm:prSet presAssocID="{ABB3BCE4-13E2-4EA1-8F04-B560D81678B8}" presName="Accent" presStyleLbl="parChTrans1D1" presStyleIdx="1" presStyleCnt="4"/>
      <dgm:spPr/>
    </dgm:pt>
    <dgm:pt modelId="{1B165317-5A6C-433F-9985-B2B956552CF6}" type="pres">
      <dgm:prSet presAssocID="{ABB3BCE4-13E2-4EA1-8F04-B560D81678B8}" presName="Child" presStyleLbl="revTx" presStyleIdx="3" presStyleCnt="8" custScaleY="88909">
        <dgm:presLayoutVars>
          <dgm:chMax val="0"/>
          <dgm:chPref val="0"/>
          <dgm:bulletEnabled val="1"/>
        </dgm:presLayoutVars>
      </dgm:prSet>
      <dgm:spPr/>
    </dgm:pt>
    <dgm:pt modelId="{61BB06E9-21D6-4809-820F-044432EE56B4}" type="pres">
      <dgm:prSet presAssocID="{7202E2CA-7869-4523-9443-6916C388F3E1}" presName="sibTrans" presStyleCnt="0"/>
      <dgm:spPr/>
    </dgm:pt>
    <dgm:pt modelId="{AE407C8B-CC1C-49DE-9FF1-67B29A00EB23}" type="pres">
      <dgm:prSet presAssocID="{F655553A-8A79-4342-9A1F-A2AF8444253E}" presName="composite" presStyleCnt="0"/>
      <dgm:spPr/>
    </dgm:pt>
    <dgm:pt modelId="{3E1193BA-9E9F-4E6E-9C0D-519D61656B12}" type="pres">
      <dgm:prSet presAssocID="{F655553A-8A79-4342-9A1F-A2AF8444253E}" presName="FirstChild" presStyleLbl="revTx" presStyleIdx="4" presStyleCnt="8">
        <dgm:presLayoutVars>
          <dgm:chMax val="0"/>
          <dgm:chPref val="0"/>
          <dgm:bulletEnabled val="1"/>
        </dgm:presLayoutVars>
      </dgm:prSet>
      <dgm:spPr/>
    </dgm:pt>
    <dgm:pt modelId="{62AAB1EA-8641-465B-A753-223A018AC6E0}" type="pres">
      <dgm:prSet presAssocID="{F655553A-8A79-4342-9A1F-A2AF8444253E}" presName="Parent" presStyleLbl="alignNode1" presStyleIdx="2" presStyleCnt="4">
        <dgm:presLayoutVars>
          <dgm:chMax val="3"/>
          <dgm:chPref val="3"/>
          <dgm:bulletEnabled val="1"/>
        </dgm:presLayoutVars>
      </dgm:prSet>
      <dgm:spPr/>
    </dgm:pt>
    <dgm:pt modelId="{C0D6524F-3920-4B85-8A6B-2384607BD2A1}" type="pres">
      <dgm:prSet presAssocID="{F655553A-8A79-4342-9A1F-A2AF8444253E}" presName="Accent" presStyleLbl="parChTrans1D1" presStyleIdx="2" presStyleCnt="4"/>
      <dgm:spPr/>
    </dgm:pt>
    <dgm:pt modelId="{0E149FBD-70B3-4A65-9F69-175D18C561AA}" type="pres">
      <dgm:prSet presAssocID="{F655553A-8A79-4342-9A1F-A2AF8444253E}" presName="Child" presStyleLbl="revTx" presStyleIdx="5" presStyleCnt="8" custScaleY="70296">
        <dgm:presLayoutVars>
          <dgm:chMax val="0"/>
          <dgm:chPref val="0"/>
          <dgm:bulletEnabled val="1"/>
        </dgm:presLayoutVars>
      </dgm:prSet>
      <dgm:spPr/>
    </dgm:pt>
    <dgm:pt modelId="{B2F397B0-A0AC-4DDC-9019-66AF39EAB0F7}" type="pres">
      <dgm:prSet presAssocID="{B11BA26C-00D3-4597-ABDB-1C3733119662}" presName="sibTrans" presStyleCnt="0"/>
      <dgm:spPr/>
    </dgm:pt>
    <dgm:pt modelId="{DF09E682-2110-4EBA-8697-79745815E1C6}" type="pres">
      <dgm:prSet presAssocID="{5CEA22B3-2283-42A1-8A0E-00F8747DB076}" presName="composite" presStyleCnt="0"/>
      <dgm:spPr/>
    </dgm:pt>
    <dgm:pt modelId="{58F7C306-F009-4F26-8BA8-7AEC9C5D06BB}" type="pres">
      <dgm:prSet presAssocID="{5CEA22B3-2283-42A1-8A0E-00F8747DB076}" presName="FirstChild" presStyleLbl="revTx" presStyleIdx="6" presStyleCnt="8">
        <dgm:presLayoutVars>
          <dgm:chMax val="0"/>
          <dgm:chPref val="0"/>
          <dgm:bulletEnabled val="1"/>
        </dgm:presLayoutVars>
      </dgm:prSet>
      <dgm:spPr/>
    </dgm:pt>
    <dgm:pt modelId="{D322A35A-A515-4F3C-A406-C46AE42FE5A5}" type="pres">
      <dgm:prSet presAssocID="{5CEA22B3-2283-42A1-8A0E-00F8747DB076}" presName="Parent" presStyleLbl="alignNode1" presStyleIdx="3" presStyleCnt="4">
        <dgm:presLayoutVars>
          <dgm:chMax val="3"/>
          <dgm:chPref val="3"/>
          <dgm:bulletEnabled val="1"/>
        </dgm:presLayoutVars>
      </dgm:prSet>
      <dgm:spPr/>
    </dgm:pt>
    <dgm:pt modelId="{E721001B-55BF-422E-83DA-5EC0D2A3C9E7}" type="pres">
      <dgm:prSet presAssocID="{5CEA22B3-2283-42A1-8A0E-00F8747DB076}" presName="Accent" presStyleLbl="parChTrans1D1" presStyleIdx="3" presStyleCnt="4"/>
      <dgm:spPr/>
    </dgm:pt>
    <dgm:pt modelId="{DB98C1C2-24E9-423E-B70E-69B309E109BE}" type="pres">
      <dgm:prSet presAssocID="{5CEA22B3-2283-42A1-8A0E-00F8747DB076}" presName="Child" presStyleLbl="revTx" presStyleIdx="7" presStyleCnt="8" custScaleY="58047">
        <dgm:presLayoutVars>
          <dgm:chMax val="0"/>
          <dgm:chPref val="0"/>
          <dgm:bulletEnabled val="1"/>
        </dgm:presLayoutVars>
      </dgm:prSet>
      <dgm:spPr/>
    </dgm:pt>
  </dgm:ptLst>
  <dgm:cxnLst>
    <dgm:cxn modelId="{BCC06E0B-26E7-48F8-A895-FE760AA17505}" type="presOf" srcId="{6750D969-41A3-4DD9-9898-DD24C8549B24}" destId="{16DF3104-D0AE-4C03-BCDE-7C7E5BE4E0FD}" srcOrd="0" destOrd="0" presId="urn:microsoft.com/office/officeart/2011/layout/TabList"/>
    <dgm:cxn modelId="{97D18016-CCBB-45DD-B18D-846679A2F63B}" type="presOf" srcId="{5509F831-E762-4EE8-88A1-32323BFDC95C}" destId="{3A17BBA8-3BD4-4EF2-9F35-84B6F0C9579B}" srcOrd="0" destOrd="0" presId="urn:microsoft.com/office/officeart/2011/layout/TabList"/>
    <dgm:cxn modelId="{ECC98317-77EC-4441-9F95-86758BCFA245}" type="presOf" srcId="{43BE1496-DE12-4E0A-BF98-9DFF01097226}" destId="{1B165317-5A6C-433F-9985-B2B956552CF6}" srcOrd="0" destOrd="1" presId="urn:microsoft.com/office/officeart/2011/layout/TabList"/>
    <dgm:cxn modelId="{8CE3A21A-AD56-4013-90D2-AEE7D5B6A545}" type="presOf" srcId="{1BDC445E-E4E6-406A-A7FF-B41F70400824}" destId="{1B165317-5A6C-433F-9985-B2B956552CF6}" srcOrd="0" destOrd="3" presId="urn:microsoft.com/office/officeart/2011/layout/TabList"/>
    <dgm:cxn modelId="{CC062A1E-098A-4B06-ABDC-B8745D74F55F}" type="presOf" srcId="{B546FEF2-761A-4AAC-91AF-241BDEC38827}" destId="{0E149FBD-70B3-4A65-9F69-175D18C561AA}" srcOrd="0" destOrd="2" presId="urn:microsoft.com/office/officeart/2011/layout/TabList"/>
    <dgm:cxn modelId="{C822FC22-4F4C-4171-8ADF-1F0821EC9850}" srcId="{A1FAC0CC-D035-4DA9-AB7B-74F206BFB7C5}" destId="{1CCF7D80-DA91-4FE1-9D67-AA9B6FC9F434}" srcOrd="3" destOrd="0" parTransId="{58BC211E-5500-4D05-B36F-6F6CDFE6A33F}" sibTransId="{7B752B53-ECEB-4D97-B057-A436F9FFC9E2}"/>
    <dgm:cxn modelId="{4F55B926-0525-48D4-A48A-5ACB8AAA6025}" srcId="{5CEA22B3-2283-42A1-8A0E-00F8747DB076}" destId="{214D4F91-49FF-418F-91FA-4AED69948E5F}" srcOrd="0" destOrd="0" parTransId="{5E17D49E-F7EF-4162-A62E-F8A0F7AFD6B5}" sibTransId="{0ED08D2B-A06A-4362-9826-4E2866EF1BFA}"/>
    <dgm:cxn modelId="{573B632E-DC60-4AD3-8947-7D00D70234A9}" srcId="{ABB3BCE4-13E2-4EA1-8F04-B560D81678B8}" destId="{37FB9614-336F-4373-9892-61265131AC69}" srcOrd="1" destOrd="0" parTransId="{3243F43B-3396-4DC8-8122-6D6B3D69D9C4}" sibTransId="{A6BFF612-E7AB-4A88-A4D9-737888AFDFB0}"/>
    <dgm:cxn modelId="{F2D1352F-7C61-4D9F-8572-D7AB6AA57389}" type="presOf" srcId="{3FC7DEAB-DC98-414E-AA85-49041D09D3AC}" destId="{3E1193BA-9E9F-4E6E-9C0D-519D61656B12}" srcOrd="0" destOrd="0" presId="urn:microsoft.com/office/officeart/2011/layout/TabList"/>
    <dgm:cxn modelId="{2B4CC739-707A-4423-8004-7D274ABCD857}" type="presOf" srcId="{5150042C-E998-4CE4-92A2-86F5B8F3AE90}" destId="{E30C1299-F4C4-4E6A-819B-CE76BA683505}" srcOrd="0" destOrd="0" presId="urn:microsoft.com/office/officeart/2011/layout/TabList"/>
    <dgm:cxn modelId="{2360573C-0B18-4814-9502-148EFCA121EC}" srcId="{ABB3BCE4-13E2-4EA1-8F04-B560D81678B8}" destId="{1BDC445E-E4E6-406A-A7FF-B41F70400824}" srcOrd="4" destOrd="0" parTransId="{2E6C40C1-31DA-4AAB-8309-9DDD5689B5B2}" sibTransId="{984FB69B-F1B5-429E-B439-45E101AC2748}"/>
    <dgm:cxn modelId="{253C9C5E-DB33-43F8-A8A5-D256C5185578}" srcId="{ABB3BCE4-13E2-4EA1-8F04-B560D81678B8}" destId="{5150042C-E998-4CE4-92A2-86F5B8F3AE90}" srcOrd="0" destOrd="0" parTransId="{0C4544E7-6FCB-417C-B913-6F563851A548}" sibTransId="{0A7444F1-4F26-4CCF-8FAE-6A3E179349C3}"/>
    <dgm:cxn modelId="{292A4E5F-C05B-4637-B7FE-4EFC6187DA2A}" srcId="{A1FAC0CC-D035-4DA9-AB7B-74F206BFB7C5}" destId="{31330809-27C7-4797-BD08-119FB3035CA9}" srcOrd="2" destOrd="0" parTransId="{E387452E-9F4D-4049-932E-589B2247154B}" sibTransId="{D88A7FB8-651C-494B-878D-437868362142}"/>
    <dgm:cxn modelId="{B2F9BB52-B540-49A0-91F7-A1C436D7BD4B}" type="presOf" srcId="{420E6378-EA50-467D-8B03-A3615015EDEE}" destId="{DB98C1C2-24E9-423E-B70E-69B309E109BE}" srcOrd="0" destOrd="0" presId="urn:microsoft.com/office/officeart/2011/layout/TabList"/>
    <dgm:cxn modelId="{438F1073-938E-4F08-85D8-0A1C842C8CA3}" srcId="{ABB3BCE4-13E2-4EA1-8F04-B560D81678B8}" destId="{43BE1496-DE12-4E0A-BF98-9DFF01097226}" srcOrd="2" destOrd="0" parTransId="{42D2D22E-B083-4E51-81CB-6AAB4B76B156}" sibTransId="{E5543769-5B9C-4B39-B63F-4CB9E2EE5904}"/>
    <dgm:cxn modelId="{A230C175-1C04-4EF5-BAEC-FC11B56DCF51}" srcId="{F655553A-8A79-4342-9A1F-A2AF8444253E}" destId="{B546FEF2-761A-4AAC-91AF-241BDEC38827}" srcOrd="3" destOrd="0" parTransId="{64EF3FFE-B544-459E-83F3-998CDC7F06C1}" sibTransId="{E5450E1D-8B39-4F26-A43E-E2026707783D}"/>
    <dgm:cxn modelId="{0359EF57-1FD3-4F4A-82E7-A28122FD95FA}" type="presOf" srcId="{F655553A-8A79-4342-9A1F-A2AF8444253E}" destId="{62AAB1EA-8641-465B-A753-223A018AC6E0}" srcOrd="0" destOrd="0" presId="urn:microsoft.com/office/officeart/2011/layout/TabList"/>
    <dgm:cxn modelId="{DB32F677-4E25-47E7-9AD8-140072212EDE}" type="presOf" srcId="{37FB9614-336F-4373-9892-61265131AC69}" destId="{1B165317-5A6C-433F-9985-B2B956552CF6}" srcOrd="0" destOrd="0" presId="urn:microsoft.com/office/officeart/2011/layout/TabList"/>
    <dgm:cxn modelId="{0024C67B-F139-4CE8-A34B-05E811587087}" srcId="{5509F831-E762-4EE8-88A1-32323BFDC95C}" destId="{5CEA22B3-2283-42A1-8A0E-00F8747DB076}" srcOrd="3" destOrd="0" parTransId="{005D5192-BCF5-4EAB-A190-AFDA877355D5}" sibTransId="{DC325097-FADB-46C0-A776-668A70B5A59D}"/>
    <dgm:cxn modelId="{F6A37B87-BBFE-4196-B7CC-0C5D5C44797F}" srcId="{A1FAC0CC-D035-4DA9-AB7B-74F206BFB7C5}" destId="{122254D4-F242-472E-800E-F24735D7121C}" srcOrd="1" destOrd="0" parTransId="{E13D1029-61CC-4CBD-AA27-2F0DF4455434}" sibTransId="{1E28FED3-B588-404C-985B-6092BB5C13AB}"/>
    <dgm:cxn modelId="{58F97C9B-2A63-4C55-9BFA-B51AB16FBA0B}" srcId="{5509F831-E762-4EE8-88A1-32323BFDC95C}" destId="{A1FAC0CC-D035-4DA9-AB7B-74F206BFB7C5}" srcOrd="0" destOrd="0" parTransId="{A2A47C5E-FFE5-4342-AC3F-80458DC57F36}" sibTransId="{0AE6EBF4-3A31-40CF-86BC-2EAD9563B123}"/>
    <dgm:cxn modelId="{48A6589E-3EBB-4242-9486-269EAEF577D7}" type="presOf" srcId="{122254D4-F242-472E-800E-F24735D7121C}" destId="{306AC50C-2A81-4507-8DA6-A4786BC58EE7}" srcOrd="0" destOrd="0" presId="urn:microsoft.com/office/officeart/2011/layout/TabList"/>
    <dgm:cxn modelId="{76FAB8A4-4731-4E56-8F85-CE0198CDC451}" type="presOf" srcId="{1CCF7D80-DA91-4FE1-9D67-AA9B6FC9F434}" destId="{306AC50C-2A81-4507-8DA6-A4786BC58EE7}" srcOrd="0" destOrd="2" presId="urn:microsoft.com/office/officeart/2011/layout/TabList"/>
    <dgm:cxn modelId="{98E88DAE-A4AD-4FA3-BED9-236742F50C3E}" srcId="{5509F831-E762-4EE8-88A1-32323BFDC95C}" destId="{ABB3BCE4-13E2-4EA1-8F04-B560D81678B8}" srcOrd="1" destOrd="0" parTransId="{F5D85393-3CBC-49D1-A32D-8BD85C77AA72}" sibTransId="{7202E2CA-7869-4523-9443-6916C388F3E1}"/>
    <dgm:cxn modelId="{AED988B0-AE23-4E66-93FB-31E59FB264E4}" srcId="{F655553A-8A79-4342-9A1F-A2AF8444253E}" destId="{309163E4-9F91-4015-A812-EBCE6586B7AB}" srcOrd="2" destOrd="0" parTransId="{F56D6708-05E2-4380-A866-6BD5F238F40B}" sibTransId="{17110329-5DB0-40CA-ACA1-82BC119947A2}"/>
    <dgm:cxn modelId="{E8BD32B3-B52D-4A2B-B863-94DAD2C0BEB4}" type="presOf" srcId="{A1FAC0CC-D035-4DA9-AB7B-74F206BFB7C5}" destId="{F9D233A8-87AC-436E-9142-2ADA659ABEE2}" srcOrd="0" destOrd="0" presId="urn:microsoft.com/office/officeart/2011/layout/TabList"/>
    <dgm:cxn modelId="{8C7C27B5-3309-4867-B1EF-57DC268DED0F}" type="presOf" srcId="{DC54B2EF-8D3B-4EBB-899A-3CC8799A329F}" destId="{0E149FBD-70B3-4A65-9F69-175D18C561AA}" srcOrd="0" destOrd="0" presId="urn:microsoft.com/office/officeart/2011/layout/TabList"/>
    <dgm:cxn modelId="{301C82BA-0D96-4224-B797-F8F0AF6525AE}" srcId="{5CEA22B3-2283-42A1-8A0E-00F8747DB076}" destId="{420E6378-EA50-467D-8B03-A3615015EDEE}" srcOrd="1" destOrd="0" parTransId="{99716941-8C95-432B-972C-920D3A51E1BD}" sibTransId="{F008CEA9-1540-480C-B7B8-85028C787B98}"/>
    <dgm:cxn modelId="{C0AEC8BB-6C11-413C-81E2-C8F0458E648E}" type="presOf" srcId="{61878170-067F-42CE-A198-E8DE915E14E5}" destId="{306AC50C-2A81-4507-8DA6-A4786BC58EE7}" srcOrd="0" destOrd="3" presId="urn:microsoft.com/office/officeart/2011/layout/TabList"/>
    <dgm:cxn modelId="{510AA2CA-FBB7-4B85-8ACF-6FE0C8478B90}" srcId="{F655553A-8A79-4342-9A1F-A2AF8444253E}" destId="{DC54B2EF-8D3B-4EBB-899A-3CC8799A329F}" srcOrd="1" destOrd="0" parTransId="{E25F9255-AC84-48BE-B375-3C94D8B1F7C6}" sibTransId="{3193143F-63BA-4B41-BFCE-41F38F83BCF3}"/>
    <dgm:cxn modelId="{3AA066D7-C6FA-438C-B520-D24F3F843ECB}" srcId="{A1FAC0CC-D035-4DA9-AB7B-74F206BFB7C5}" destId="{6750D969-41A3-4DD9-9898-DD24C8549B24}" srcOrd="0" destOrd="0" parTransId="{69FF1B64-3735-485C-B089-DA97E53BD914}" sibTransId="{94E5082A-FA26-4BD7-BC51-24FCE1461E20}"/>
    <dgm:cxn modelId="{82321CD9-91E6-4594-9B07-78BB9C484AC9}" srcId="{5509F831-E762-4EE8-88A1-32323BFDC95C}" destId="{F655553A-8A79-4342-9A1F-A2AF8444253E}" srcOrd="2" destOrd="0" parTransId="{ED8EF41A-9491-4B59-BED1-3231FB7A1412}" sibTransId="{B11BA26C-00D3-4597-ABDB-1C3733119662}"/>
    <dgm:cxn modelId="{9DE161DC-F9D4-494D-90A8-AD52490DB28D}" type="presOf" srcId="{309163E4-9F91-4015-A812-EBCE6586B7AB}" destId="{0E149FBD-70B3-4A65-9F69-175D18C561AA}" srcOrd="0" destOrd="1" presId="urn:microsoft.com/office/officeart/2011/layout/TabList"/>
    <dgm:cxn modelId="{0510F4DC-9454-4BC5-A4BF-B2F38A4B109D}" type="presOf" srcId="{5CEA22B3-2283-42A1-8A0E-00F8747DB076}" destId="{D322A35A-A515-4F3C-A406-C46AE42FE5A5}" srcOrd="0" destOrd="0" presId="urn:microsoft.com/office/officeart/2011/layout/TabList"/>
    <dgm:cxn modelId="{720B4DDE-E491-4519-A2E5-E733F62B930B}" type="presOf" srcId="{ABB3BCE4-13E2-4EA1-8F04-B560D81678B8}" destId="{21F87239-1951-4DB8-A05E-9899D8723472}" srcOrd="0" destOrd="0" presId="urn:microsoft.com/office/officeart/2011/layout/TabList"/>
    <dgm:cxn modelId="{AAE7E3E2-98E3-435F-8640-C1A9161A0FC5}" srcId="{A1FAC0CC-D035-4DA9-AB7B-74F206BFB7C5}" destId="{61878170-067F-42CE-A198-E8DE915E14E5}" srcOrd="4" destOrd="0" parTransId="{1BCFF29D-0FF4-47FD-AD59-C27E0153B0AB}" sibTransId="{5EC28344-FC17-4E93-A27C-454996790C96}"/>
    <dgm:cxn modelId="{6A9472E5-AEE6-4C2B-AC2F-1E3395BCA7F2}" type="presOf" srcId="{31330809-27C7-4797-BD08-119FB3035CA9}" destId="{306AC50C-2A81-4507-8DA6-A4786BC58EE7}" srcOrd="0" destOrd="1" presId="urn:microsoft.com/office/officeart/2011/layout/TabList"/>
    <dgm:cxn modelId="{123290E6-DB52-4C03-B9BE-66AB1E2D68C1}" srcId="{ABB3BCE4-13E2-4EA1-8F04-B560D81678B8}" destId="{EBD733C7-C530-43F5-BEE5-A80D9958BA20}" srcOrd="3" destOrd="0" parTransId="{C757BD7E-AC2B-4A28-BA50-B7958684F1C0}" sibTransId="{EFB0B51A-3AE9-4F4C-B70B-FA74689B4DDA}"/>
    <dgm:cxn modelId="{E2B1EAE8-BC24-4BFE-9107-BB93AF3BD904}" type="presOf" srcId="{EBD733C7-C530-43F5-BEE5-A80D9958BA20}" destId="{1B165317-5A6C-433F-9985-B2B956552CF6}" srcOrd="0" destOrd="2" presId="urn:microsoft.com/office/officeart/2011/layout/TabList"/>
    <dgm:cxn modelId="{6BE2E6F0-7021-480F-BA36-92ACD4FC1CBF}" srcId="{F655553A-8A79-4342-9A1F-A2AF8444253E}" destId="{3FC7DEAB-DC98-414E-AA85-49041D09D3AC}" srcOrd="0" destOrd="0" parTransId="{9A7F80BE-0BF2-446B-B3AB-F29353D7DC7B}" sibTransId="{DC46D632-76B5-4C29-99E6-48A2116FCB4B}"/>
    <dgm:cxn modelId="{9E94F5FB-D69D-4549-A8DB-4B67450152FB}" type="presOf" srcId="{214D4F91-49FF-418F-91FA-4AED69948E5F}" destId="{58F7C306-F009-4F26-8BA8-7AEC9C5D06BB}" srcOrd="0" destOrd="0" presId="urn:microsoft.com/office/officeart/2011/layout/TabList"/>
    <dgm:cxn modelId="{2C8A89F2-131D-490F-9228-BC5D75B4FAA9}" type="presParOf" srcId="{3A17BBA8-3BD4-4EF2-9F35-84B6F0C9579B}" destId="{3F13FE7D-138F-4006-877C-AD34E6282CC6}" srcOrd="0" destOrd="0" presId="urn:microsoft.com/office/officeart/2011/layout/TabList"/>
    <dgm:cxn modelId="{1D6B5A48-47C7-4CC2-904F-6E89C79A4433}" type="presParOf" srcId="{3F13FE7D-138F-4006-877C-AD34E6282CC6}" destId="{16DF3104-D0AE-4C03-BCDE-7C7E5BE4E0FD}" srcOrd="0" destOrd="0" presId="urn:microsoft.com/office/officeart/2011/layout/TabList"/>
    <dgm:cxn modelId="{BC51C6C9-C118-4AD6-AF73-BF3585001C70}" type="presParOf" srcId="{3F13FE7D-138F-4006-877C-AD34E6282CC6}" destId="{F9D233A8-87AC-436E-9142-2ADA659ABEE2}" srcOrd="1" destOrd="0" presId="urn:microsoft.com/office/officeart/2011/layout/TabList"/>
    <dgm:cxn modelId="{16C86C75-C5FF-4D35-8177-979CD3F805E6}" type="presParOf" srcId="{3F13FE7D-138F-4006-877C-AD34E6282CC6}" destId="{06470751-0DD8-41CC-9655-238CF0E8F84B}" srcOrd="2" destOrd="0" presId="urn:microsoft.com/office/officeart/2011/layout/TabList"/>
    <dgm:cxn modelId="{3DC4D58A-E6FD-4DC0-BC52-8A7BE2BB6AEA}" type="presParOf" srcId="{3A17BBA8-3BD4-4EF2-9F35-84B6F0C9579B}" destId="{306AC50C-2A81-4507-8DA6-A4786BC58EE7}" srcOrd="1" destOrd="0" presId="urn:microsoft.com/office/officeart/2011/layout/TabList"/>
    <dgm:cxn modelId="{BDECE11C-5BEB-4EF5-80B4-8EB852AAE790}" type="presParOf" srcId="{3A17BBA8-3BD4-4EF2-9F35-84B6F0C9579B}" destId="{7510E978-E990-4EA6-9491-CD8C4405B6F2}" srcOrd="2" destOrd="0" presId="urn:microsoft.com/office/officeart/2011/layout/TabList"/>
    <dgm:cxn modelId="{14E2CEB9-D3E4-4A11-825B-82EBC5FB564A}" type="presParOf" srcId="{3A17BBA8-3BD4-4EF2-9F35-84B6F0C9579B}" destId="{4B448B7C-9CD0-4216-A46B-EC0C90D0F633}" srcOrd="3" destOrd="0" presId="urn:microsoft.com/office/officeart/2011/layout/TabList"/>
    <dgm:cxn modelId="{7BE990F5-106D-44F5-8079-C4A530EEDC03}" type="presParOf" srcId="{4B448B7C-9CD0-4216-A46B-EC0C90D0F633}" destId="{E30C1299-F4C4-4E6A-819B-CE76BA683505}" srcOrd="0" destOrd="0" presId="urn:microsoft.com/office/officeart/2011/layout/TabList"/>
    <dgm:cxn modelId="{4528253B-FC2F-452C-A988-49996019EF57}" type="presParOf" srcId="{4B448B7C-9CD0-4216-A46B-EC0C90D0F633}" destId="{21F87239-1951-4DB8-A05E-9899D8723472}" srcOrd="1" destOrd="0" presId="urn:microsoft.com/office/officeart/2011/layout/TabList"/>
    <dgm:cxn modelId="{62FC924C-AE07-44ED-B089-C4AD81D8CFDE}" type="presParOf" srcId="{4B448B7C-9CD0-4216-A46B-EC0C90D0F633}" destId="{6D9E16A6-7266-4845-BA45-D40692CD7C46}" srcOrd="2" destOrd="0" presId="urn:microsoft.com/office/officeart/2011/layout/TabList"/>
    <dgm:cxn modelId="{03A33D3E-137C-4982-9D6B-3591C3C89E9D}" type="presParOf" srcId="{3A17BBA8-3BD4-4EF2-9F35-84B6F0C9579B}" destId="{1B165317-5A6C-433F-9985-B2B956552CF6}" srcOrd="4" destOrd="0" presId="urn:microsoft.com/office/officeart/2011/layout/TabList"/>
    <dgm:cxn modelId="{C1706A5D-F017-45DF-9771-CF6B0411E11B}" type="presParOf" srcId="{3A17BBA8-3BD4-4EF2-9F35-84B6F0C9579B}" destId="{61BB06E9-21D6-4809-820F-044432EE56B4}" srcOrd="5" destOrd="0" presId="urn:microsoft.com/office/officeart/2011/layout/TabList"/>
    <dgm:cxn modelId="{FF2E96FD-1B75-4A67-A78E-16D260887D13}" type="presParOf" srcId="{3A17BBA8-3BD4-4EF2-9F35-84B6F0C9579B}" destId="{AE407C8B-CC1C-49DE-9FF1-67B29A00EB23}" srcOrd="6" destOrd="0" presId="urn:microsoft.com/office/officeart/2011/layout/TabList"/>
    <dgm:cxn modelId="{2D8B59D9-0A47-4645-9C4C-84FF39FF2DA7}" type="presParOf" srcId="{AE407C8B-CC1C-49DE-9FF1-67B29A00EB23}" destId="{3E1193BA-9E9F-4E6E-9C0D-519D61656B12}" srcOrd="0" destOrd="0" presId="urn:microsoft.com/office/officeart/2011/layout/TabList"/>
    <dgm:cxn modelId="{1D0A57BA-84EC-47CB-B721-9E5EE895A4D5}" type="presParOf" srcId="{AE407C8B-CC1C-49DE-9FF1-67B29A00EB23}" destId="{62AAB1EA-8641-465B-A753-223A018AC6E0}" srcOrd="1" destOrd="0" presId="urn:microsoft.com/office/officeart/2011/layout/TabList"/>
    <dgm:cxn modelId="{E5BA89C6-5C3B-49F3-86D1-18E7E2990B1F}" type="presParOf" srcId="{AE407C8B-CC1C-49DE-9FF1-67B29A00EB23}" destId="{C0D6524F-3920-4B85-8A6B-2384607BD2A1}" srcOrd="2" destOrd="0" presId="urn:microsoft.com/office/officeart/2011/layout/TabList"/>
    <dgm:cxn modelId="{87C6B0E8-11F2-4FA1-A329-49689C74E77D}" type="presParOf" srcId="{3A17BBA8-3BD4-4EF2-9F35-84B6F0C9579B}" destId="{0E149FBD-70B3-4A65-9F69-175D18C561AA}" srcOrd="7" destOrd="0" presId="urn:microsoft.com/office/officeart/2011/layout/TabList"/>
    <dgm:cxn modelId="{20FF7D37-F4C9-487C-8B2D-CB935297BD31}" type="presParOf" srcId="{3A17BBA8-3BD4-4EF2-9F35-84B6F0C9579B}" destId="{B2F397B0-A0AC-4DDC-9019-66AF39EAB0F7}" srcOrd="8" destOrd="0" presId="urn:microsoft.com/office/officeart/2011/layout/TabList"/>
    <dgm:cxn modelId="{40A41145-BC7E-40E6-8EC5-000BE207EBB8}" type="presParOf" srcId="{3A17BBA8-3BD4-4EF2-9F35-84B6F0C9579B}" destId="{DF09E682-2110-4EBA-8697-79745815E1C6}" srcOrd="9" destOrd="0" presId="urn:microsoft.com/office/officeart/2011/layout/TabList"/>
    <dgm:cxn modelId="{4CD7EE21-D513-4D98-8C5A-B23F86AB6DAF}" type="presParOf" srcId="{DF09E682-2110-4EBA-8697-79745815E1C6}" destId="{58F7C306-F009-4F26-8BA8-7AEC9C5D06BB}" srcOrd="0" destOrd="0" presId="urn:microsoft.com/office/officeart/2011/layout/TabList"/>
    <dgm:cxn modelId="{BFAE0F91-9A0F-4860-93F1-6BB3F9DAAEBB}" type="presParOf" srcId="{DF09E682-2110-4EBA-8697-79745815E1C6}" destId="{D322A35A-A515-4F3C-A406-C46AE42FE5A5}" srcOrd="1" destOrd="0" presId="urn:microsoft.com/office/officeart/2011/layout/TabList"/>
    <dgm:cxn modelId="{1D317347-1EF3-420F-8623-8474ABD7D8BF}" type="presParOf" srcId="{DF09E682-2110-4EBA-8697-79745815E1C6}" destId="{E721001B-55BF-422E-83DA-5EC0D2A3C9E7}" srcOrd="2" destOrd="0" presId="urn:microsoft.com/office/officeart/2011/layout/TabList"/>
    <dgm:cxn modelId="{6116812E-BE81-44DE-BCC2-D359DD7F71EE}" type="presParOf" srcId="{3A17BBA8-3BD4-4EF2-9F35-84B6F0C9579B}" destId="{DB98C1C2-24E9-423E-B70E-69B309E109BE}"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D456D-215A-4569-A364-A58477AFC77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NZ"/>
        </a:p>
      </dgm:t>
    </dgm:pt>
    <dgm:pt modelId="{78253563-08DE-4519-907A-59AC760D2ACE}">
      <dgm:prSet phldrT="[Text]"/>
      <dgm:spPr/>
      <dgm:t>
        <a:bodyPr/>
        <a:lstStyle/>
        <a:p>
          <a:r>
            <a:rPr lang="en-NZ" b="1" dirty="0"/>
            <a:t>Technical Standards Committee (TSC)</a:t>
          </a:r>
        </a:p>
      </dgm:t>
    </dgm:pt>
    <dgm:pt modelId="{C7C90057-E621-4352-AD03-136B7A150A0A}" type="parTrans" cxnId="{2A49332C-2806-4AAE-BA5C-2B2DD1A644A3}">
      <dgm:prSet/>
      <dgm:spPr/>
      <dgm:t>
        <a:bodyPr/>
        <a:lstStyle/>
        <a:p>
          <a:endParaRPr lang="en-NZ"/>
        </a:p>
      </dgm:t>
    </dgm:pt>
    <dgm:pt modelId="{C7028A5C-BF34-4046-8F5A-4F23AD4E3504}" type="sibTrans" cxnId="{2A49332C-2806-4AAE-BA5C-2B2DD1A644A3}">
      <dgm:prSet custT="1"/>
      <dgm:spPr/>
      <dgm:t>
        <a:bodyPr/>
        <a:lstStyle/>
        <a:p>
          <a:pPr algn="ctr"/>
          <a:r>
            <a:rPr lang="en-NZ" sz="2400" b="1" dirty="0"/>
            <a:t>NZ Transport Agency</a:t>
          </a:r>
        </a:p>
      </dgm:t>
    </dgm:pt>
    <dgm:pt modelId="{C9E83B77-77FA-4BE5-ABCD-F26952367ECD}" type="asst">
      <dgm:prSet phldrT="[Text]"/>
      <dgm:spPr/>
      <dgm:t>
        <a:bodyPr/>
        <a:lstStyle/>
        <a:p>
          <a:r>
            <a:rPr lang="en-NZ" b="1" dirty="0"/>
            <a:t>Senior Advisor</a:t>
          </a:r>
        </a:p>
      </dgm:t>
    </dgm:pt>
    <dgm:pt modelId="{B579C768-55A0-4858-A9BF-8DBEA5D94CBB}" type="parTrans" cxnId="{F542FF08-1DB8-4622-AFF1-0C5BCAA04868}">
      <dgm:prSet/>
      <dgm:spPr>
        <a:ln>
          <a:solidFill>
            <a:schemeClr val="bg1"/>
          </a:solidFill>
        </a:ln>
      </dgm:spPr>
      <dgm:t>
        <a:bodyPr/>
        <a:lstStyle/>
        <a:p>
          <a:endParaRPr lang="en-NZ"/>
        </a:p>
      </dgm:t>
    </dgm:pt>
    <dgm:pt modelId="{4CC9514A-F434-47E4-B6FD-180DF4CEF01D}" type="sibTrans" cxnId="{F542FF08-1DB8-4622-AFF1-0C5BCAA04868}">
      <dgm:prSet custT="1"/>
      <dgm:spPr/>
      <dgm:t>
        <a:bodyPr/>
        <a:lstStyle/>
        <a:p>
          <a:pPr algn="ctr"/>
          <a:r>
            <a:rPr lang="en-NZ" sz="2400" b="1" dirty="0"/>
            <a:t>NZ Transport Agency</a:t>
          </a:r>
        </a:p>
      </dgm:t>
    </dgm:pt>
    <dgm:pt modelId="{40EB3298-01FA-4FD2-9CA2-111C631B9496}">
      <dgm:prSet phldrT="[Text]"/>
      <dgm:spPr/>
      <dgm:t>
        <a:bodyPr/>
        <a:lstStyle/>
        <a:p>
          <a:r>
            <a:rPr lang="en-NZ" b="1" dirty="0"/>
            <a:t>Subject Matter Experts</a:t>
          </a:r>
        </a:p>
      </dgm:t>
    </dgm:pt>
    <dgm:pt modelId="{9FFCEDA1-D1FB-47DE-82F4-D9B8F4D18A85}" type="parTrans" cxnId="{219EDEFC-F359-4B88-B35A-C68E3F11426D}">
      <dgm:prSet/>
      <dgm:spPr>
        <a:ln>
          <a:solidFill>
            <a:schemeClr val="bg1"/>
          </a:solidFill>
        </a:ln>
      </dgm:spPr>
      <dgm:t>
        <a:bodyPr/>
        <a:lstStyle/>
        <a:p>
          <a:endParaRPr lang="en-NZ"/>
        </a:p>
      </dgm:t>
    </dgm:pt>
    <dgm:pt modelId="{9B356F78-4409-44F6-A5B4-FB17410D3797}" type="sibTrans" cxnId="{219EDEFC-F359-4B88-B35A-C68E3F11426D}">
      <dgm:prSet custT="1"/>
      <dgm:spPr/>
      <dgm:t>
        <a:bodyPr/>
        <a:lstStyle/>
        <a:p>
          <a:pPr algn="l"/>
          <a:r>
            <a:rPr lang="en-NZ" sz="2400" b="1" dirty="0"/>
            <a:t>Traffic Signal RCAs, Contractors, Suppliers, Consultants &amp; SNUG </a:t>
          </a:r>
        </a:p>
      </dgm:t>
    </dgm:pt>
    <dgm:pt modelId="{D9DB9BD9-38D3-4473-9F3B-674B6FFCB2ED}">
      <dgm:prSet phldrT="[Text]"/>
      <dgm:spPr/>
      <dgm:t>
        <a:bodyPr/>
        <a:lstStyle/>
        <a:p>
          <a:r>
            <a:rPr lang="en-NZ" b="1" dirty="0"/>
            <a:t>Document Authors</a:t>
          </a:r>
        </a:p>
      </dgm:t>
    </dgm:pt>
    <dgm:pt modelId="{368625C9-C59D-4E75-96D5-4C4FFADD747F}" type="parTrans" cxnId="{A2A84DE2-8BB9-40CC-AB7F-8D7CD8DCD8D5}">
      <dgm:prSet/>
      <dgm:spPr>
        <a:ln>
          <a:solidFill>
            <a:schemeClr val="bg1"/>
          </a:solidFill>
        </a:ln>
      </dgm:spPr>
      <dgm:t>
        <a:bodyPr/>
        <a:lstStyle/>
        <a:p>
          <a:endParaRPr lang="en-NZ"/>
        </a:p>
      </dgm:t>
    </dgm:pt>
    <dgm:pt modelId="{AF1C8677-F8CD-4684-A8E7-3AFB5C9ADDF0}" type="sibTrans" cxnId="{A2A84DE2-8BB9-40CC-AB7F-8D7CD8DCD8D5}">
      <dgm:prSet/>
      <dgm:spPr/>
      <dgm:t>
        <a:bodyPr/>
        <a:lstStyle/>
        <a:p>
          <a:pPr algn="ctr"/>
          <a:r>
            <a:rPr lang="en-NZ" b="1" dirty="0"/>
            <a:t>Consultant Panel of Document Authors</a:t>
          </a:r>
        </a:p>
      </dgm:t>
    </dgm:pt>
    <dgm:pt modelId="{8C645903-DA62-4D7D-92C7-6F63BE724B98}">
      <dgm:prSet phldrT="[Text]"/>
      <dgm:spPr/>
      <dgm:t>
        <a:bodyPr/>
        <a:lstStyle/>
        <a:p>
          <a:r>
            <a:rPr lang="en-NZ" b="1" dirty="0"/>
            <a:t>External Proofer</a:t>
          </a:r>
        </a:p>
      </dgm:t>
    </dgm:pt>
    <dgm:pt modelId="{97A4C14C-AA49-4F01-BBE8-B125CF1AE188}" type="parTrans" cxnId="{C3CDB343-2E84-402E-993E-8E10846C6794}">
      <dgm:prSet/>
      <dgm:spPr>
        <a:ln>
          <a:solidFill>
            <a:schemeClr val="bg1"/>
          </a:solidFill>
        </a:ln>
      </dgm:spPr>
      <dgm:t>
        <a:bodyPr/>
        <a:lstStyle/>
        <a:p>
          <a:endParaRPr lang="en-NZ"/>
        </a:p>
      </dgm:t>
    </dgm:pt>
    <dgm:pt modelId="{5C96E3DF-AB30-4301-8BEF-31AC5D210822}" type="sibTrans" cxnId="{C3CDB343-2E84-402E-993E-8E10846C6794}">
      <dgm:prSet/>
      <dgm:spPr>
        <a:ln>
          <a:noFill/>
        </a:ln>
      </dgm:spPr>
      <dgm:t>
        <a:bodyPr/>
        <a:lstStyle/>
        <a:p>
          <a:pPr algn="ctr"/>
          <a:endParaRPr lang="en-NZ" b="1" dirty="0">
            <a:ln>
              <a:solidFill>
                <a:schemeClr val="bg1"/>
              </a:solidFill>
            </a:ln>
            <a:solidFill>
              <a:schemeClr val="bg1"/>
            </a:solidFill>
          </a:endParaRPr>
        </a:p>
      </dgm:t>
    </dgm:pt>
    <dgm:pt modelId="{231AF468-DC5D-4002-A4CC-790CAA624D3E}" type="pres">
      <dgm:prSet presAssocID="{9FBD456D-215A-4569-A364-A58477AFC772}" presName="hierChild1" presStyleCnt="0">
        <dgm:presLayoutVars>
          <dgm:orgChart val="1"/>
          <dgm:chPref val="1"/>
          <dgm:dir/>
          <dgm:animOne val="branch"/>
          <dgm:animLvl val="lvl"/>
          <dgm:resizeHandles/>
        </dgm:presLayoutVars>
      </dgm:prSet>
      <dgm:spPr/>
    </dgm:pt>
    <dgm:pt modelId="{B0E46F36-CA1A-44B3-A857-CB6C5829F434}" type="pres">
      <dgm:prSet presAssocID="{78253563-08DE-4519-907A-59AC760D2ACE}" presName="hierRoot1" presStyleCnt="0">
        <dgm:presLayoutVars>
          <dgm:hierBranch val="init"/>
        </dgm:presLayoutVars>
      </dgm:prSet>
      <dgm:spPr/>
    </dgm:pt>
    <dgm:pt modelId="{1A61E164-EE87-4E22-B72C-955D875F12B6}" type="pres">
      <dgm:prSet presAssocID="{78253563-08DE-4519-907A-59AC760D2ACE}" presName="rootComposite1" presStyleCnt="0"/>
      <dgm:spPr/>
    </dgm:pt>
    <dgm:pt modelId="{B158D927-F5DE-4DD6-93F9-FDFD1DBAB97C}" type="pres">
      <dgm:prSet presAssocID="{78253563-08DE-4519-907A-59AC760D2ACE}" presName="rootText1" presStyleLbl="node0" presStyleIdx="0" presStyleCnt="1" custLinFactNeighborX="30759" custLinFactNeighborY="-76331">
        <dgm:presLayoutVars>
          <dgm:chMax/>
          <dgm:chPref val="3"/>
        </dgm:presLayoutVars>
      </dgm:prSet>
      <dgm:spPr/>
    </dgm:pt>
    <dgm:pt modelId="{6C0942E0-BA8E-4BFF-8DCC-F2D936B39D66}" type="pres">
      <dgm:prSet presAssocID="{78253563-08DE-4519-907A-59AC760D2ACE}" presName="titleText1" presStyleLbl="fgAcc0" presStyleIdx="0" presStyleCnt="1" custScaleX="179649" custScaleY="122293" custLinFactY="-20267" custLinFactNeighborX="12351" custLinFactNeighborY="-100000">
        <dgm:presLayoutVars>
          <dgm:chMax val="0"/>
          <dgm:chPref val="0"/>
        </dgm:presLayoutVars>
      </dgm:prSet>
      <dgm:spPr/>
    </dgm:pt>
    <dgm:pt modelId="{F86AB142-F123-4188-8409-A51245222403}" type="pres">
      <dgm:prSet presAssocID="{78253563-08DE-4519-907A-59AC760D2ACE}" presName="rootConnector1" presStyleLbl="node1" presStyleIdx="0" presStyleCnt="3"/>
      <dgm:spPr/>
    </dgm:pt>
    <dgm:pt modelId="{3F464C3B-D577-477D-B835-567DF728D543}" type="pres">
      <dgm:prSet presAssocID="{78253563-08DE-4519-907A-59AC760D2ACE}" presName="hierChild2" presStyleCnt="0"/>
      <dgm:spPr/>
    </dgm:pt>
    <dgm:pt modelId="{F70CE0F8-3A5E-4D74-AF4C-04E83EE11B26}" type="pres">
      <dgm:prSet presAssocID="{9FFCEDA1-D1FB-47DE-82F4-D9B8F4D18A85}" presName="Name37" presStyleLbl="parChTrans1D2" presStyleIdx="0" presStyleCnt="4"/>
      <dgm:spPr/>
    </dgm:pt>
    <dgm:pt modelId="{EB31C56B-8398-4DB1-A29F-4CA2344E28E0}" type="pres">
      <dgm:prSet presAssocID="{40EB3298-01FA-4FD2-9CA2-111C631B9496}" presName="hierRoot2" presStyleCnt="0">
        <dgm:presLayoutVars>
          <dgm:hierBranch val="init"/>
        </dgm:presLayoutVars>
      </dgm:prSet>
      <dgm:spPr/>
    </dgm:pt>
    <dgm:pt modelId="{92CC8E5A-D8AF-4BFE-AD1D-67A166464669}" type="pres">
      <dgm:prSet presAssocID="{40EB3298-01FA-4FD2-9CA2-111C631B9496}" presName="rootComposite" presStyleCnt="0"/>
      <dgm:spPr/>
    </dgm:pt>
    <dgm:pt modelId="{AEA036BA-5B4D-4D62-9CE6-1F222D5280EE}" type="pres">
      <dgm:prSet presAssocID="{40EB3298-01FA-4FD2-9CA2-111C631B9496}" presName="rootText" presStyleLbl="node1" presStyleIdx="0" presStyleCnt="3" custScaleX="102810" custLinFactNeighborX="6314" custLinFactNeighborY="-27384">
        <dgm:presLayoutVars>
          <dgm:chMax/>
          <dgm:chPref val="3"/>
        </dgm:presLayoutVars>
      </dgm:prSet>
      <dgm:spPr/>
    </dgm:pt>
    <dgm:pt modelId="{B7269268-A1FC-4DF9-9F13-7776FF04ED9D}" type="pres">
      <dgm:prSet presAssocID="{40EB3298-01FA-4FD2-9CA2-111C631B9496}" presName="titleText2" presStyleLbl="fgAcc1" presStyleIdx="0" presStyleCnt="3" custScaleX="177376" custScaleY="350478" custLinFactY="21580" custLinFactNeighborX="-4756" custLinFactNeighborY="100000">
        <dgm:presLayoutVars>
          <dgm:chMax val="0"/>
          <dgm:chPref val="0"/>
        </dgm:presLayoutVars>
      </dgm:prSet>
      <dgm:spPr/>
    </dgm:pt>
    <dgm:pt modelId="{07115929-F70F-4C14-AE38-3779DB11569A}" type="pres">
      <dgm:prSet presAssocID="{40EB3298-01FA-4FD2-9CA2-111C631B9496}" presName="rootConnector" presStyleLbl="node2" presStyleIdx="0" presStyleCnt="0"/>
      <dgm:spPr/>
    </dgm:pt>
    <dgm:pt modelId="{C19EA3B9-48C1-4AE3-84C5-A4955B9FED97}" type="pres">
      <dgm:prSet presAssocID="{40EB3298-01FA-4FD2-9CA2-111C631B9496}" presName="hierChild4" presStyleCnt="0"/>
      <dgm:spPr/>
    </dgm:pt>
    <dgm:pt modelId="{9FD44A1F-83CC-4725-BE65-D9FF8632AF85}" type="pres">
      <dgm:prSet presAssocID="{40EB3298-01FA-4FD2-9CA2-111C631B9496}" presName="hierChild5" presStyleCnt="0"/>
      <dgm:spPr/>
    </dgm:pt>
    <dgm:pt modelId="{EAF45FFA-AD6E-40E8-8ADF-A4CF39CA5942}" type="pres">
      <dgm:prSet presAssocID="{368625C9-C59D-4E75-96D5-4C4FFADD747F}" presName="Name37" presStyleLbl="parChTrans1D2" presStyleIdx="1" presStyleCnt="4"/>
      <dgm:spPr/>
    </dgm:pt>
    <dgm:pt modelId="{557EDE45-D625-4F5F-8D39-A40DCE9AD602}" type="pres">
      <dgm:prSet presAssocID="{D9DB9BD9-38D3-4473-9F3B-674B6FFCB2ED}" presName="hierRoot2" presStyleCnt="0">
        <dgm:presLayoutVars>
          <dgm:hierBranch val="init"/>
        </dgm:presLayoutVars>
      </dgm:prSet>
      <dgm:spPr/>
    </dgm:pt>
    <dgm:pt modelId="{4D103D91-99A4-483A-BC56-8668BEF8CC89}" type="pres">
      <dgm:prSet presAssocID="{D9DB9BD9-38D3-4473-9F3B-674B6FFCB2ED}" presName="rootComposite" presStyleCnt="0"/>
      <dgm:spPr/>
    </dgm:pt>
    <dgm:pt modelId="{C8DE8F5E-11C8-43B2-AB7C-6A6D334C7024}" type="pres">
      <dgm:prSet presAssocID="{D9DB9BD9-38D3-4473-9F3B-674B6FFCB2ED}" presName="rootText" presStyleLbl="node1" presStyleIdx="1" presStyleCnt="3" custLinFactNeighborX="4016" custLinFactNeighborY="-4029">
        <dgm:presLayoutVars>
          <dgm:chMax/>
          <dgm:chPref val="3"/>
        </dgm:presLayoutVars>
      </dgm:prSet>
      <dgm:spPr/>
    </dgm:pt>
    <dgm:pt modelId="{9401F37C-61AE-4CC3-A0CB-79E367DE0D3E}" type="pres">
      <dgm:prSet presAssocID="{D9DB9BD9-38D3-4473-9F3B-674B6FFCB2ED}" presName="titleText2" presStyleLbl="fgAcc1" presStyleIdx="1" presStyleCnt="3" custScaleX="132279" custScaleY="230213" custLinFactY="52543" custLinFactNeighborX="-12138" custLinFactNeighborY="100000">
        <dgm:presLayoutVars>
          <dgm:chMax val="0"/>
          <dgm:chPref val="0"/>
        </dgm:presLayoutVars>
      </dgm:prSet>
      <dgm:spPr/>
    </dgm:pt>
    <dgm:pt modelId="{022A4CD4-4B48-4C25-845C-339A9B2F85DF}" type="pres">
      <dgm:prSet presAssocID="{D9DB9BD9-38D3-4473-9F3B-674B6FFCB2ED}" presName="rootConnector" presStyleLbl="node2" presStyleIdx="0" presStyleCnt="0"/>
      <dgm:spPr/>
    </dgm:pt>
    <dgm:pt modelId="{5D2D03C4-1AA5-4579-B46F-2020FFCB128B}" type="pres">
      <dgm:prSet presAssocID="{D9DB9BD9-38D3-4473-9F3B-674B6FFCB2ED}" presName="hierChild4" presStyleCnt="0"/>
      <dgm:spPr/>
    </dgm:pt>
    <dgm:pt modelId="{7A1244D4-812A-4600-8F28-43B6BD6CD816}" type="pres">
      <dgm:prSet presAssocID="{D9DB9BD9-38D3-4473-9F3B-674B6FFCB2ED}" presName="hierChild5" presStyleCnt="0"/>
      <dgm:spPr/>
    </dgm:pt>
    <dgm:pt modelId="{3BC55A91-06BF-4827-AFF0-98077A4E5CF6}" type="pres">
      <dgm:prSet presAssocID="{97A4C14C-AA49-4F01-BBE8-B125CF1AE188}" presName="Name37" presStyleLbl="parChTrans1D2" presStyleIdx="2" presStyleCnt="4"/>
      <dgm:spPr/>
    </dgm:pt>
    <dgm:pt modelId="{B8D42E77-9DBC-4578-AE35-871268450CBA}" type="pres">
      <dgm:prSet presAssocID="{8C645903-DA62-4D7D-92C7-6F63BE724B98}" presName="hierRoot2" presStyleCnt="0">
        <dgm:presLayoutVars>
          <dgm:hierBranch val="init"/>
        </dgm:presLayoutVars>
      </dgm:prSet>
      <dgm:spPr/>
    </dgm:pt>
    <dgm:pt modelId="{FE41E0CB-1E4F-469C-A203-76131161B93D}" type="pres">
      <dgm:prSet presAssocID="{8C645903-DA62-4D7D-92C7-6F63BE724B98}" presName="rootComposite" presStyleCnt="0"/>
      <dgm:spPr/>
    </dgm:pt>
    <dgm:pt modelId="{FE252DEF-8C23-4800-A68C-3EFCCCEE6DD8}" type="pres">
      <dgm:prSet presAssocID="{8C645903-DA62-4D7D-92C7-6F63BE724B98}" presName="rootText" presStyleLbl="node1" presStyleIdx="2" presStyleCnt="3" custScaleY="118090" custLinFactNeighborX="-1766" custLinFactNeighborY="-20461">
        <dgm:presLayoutVars>
          <dgm:chMax/>
          <dgm:chPref val="3"/>
        </dgm:presLayoutVars>
      </dgm:prSet>
      <dgm:spPr/>
    </dgm:pt>
    <dgm:pt modelId="{9EDA45AC-CB30-451B-95B2-85CAE75C31EC}" type="pres">
      <dgm:prSet presAssocID="{8C645903-DA62-4D7D-92C7-6F63BE724B98}" presName="titleText2" presStyleLbl="fgAcc1" presStyleIdx="2" presStyleCnt="3" custScaleX="105872" custLinFactNeighborX="-15683" custLinFactNeighborY="91174">
        <dgm:presLayoutVars>
          <dgm:chMax val="0"/>
          <dgm:chPref val="0"/>
        </dgm:presLayoutVars>
      </dgm:prSet>
      <dgm:spPr/>
    </dgm:pt>
    <dgm:pt modelId="{471E0F48-4F78-460A-A922-ECFAB309A0DE}" type="pres">
      <dgm:prSet presAssocID="{8C645903-DA62-4D7D-92C7-6F63BE724B98}" presName="rootConnector" presStyleLbl="node2" presStyleIdx="0" presStyleCnt="0"/>
      <dgm:spPr/>
    </dgm:pt>
    <dgm:pt modelId="{126E51F9-1F5D-476C-987E-FA0A8257886C}" type="pres">
      <dgm:prSet presAssocID="{8C645903-DA62-4D7D-92C7-6F63BE724B98}" presName="hierChild4" presStyleCnt="0"/>
      <dgm:spPr/>
    </dgm:pt>
    <dgm:pt modelId="{07BA5F7F-D7CD-48EC-A81B-CF77FE42F1AA}" type="pres">
      <dgm:prSet presAssocID="{8C645903-DA62-4D7D-92C7-6F63BE724B98}" presName="hierChild5" presStyleCnt="0"/>
      <dgm:spPr/>
    </dgm:pt>
    <dgm:pt modelId="{F07F650B-66C8-4933-B46A-CB33956C4944}" type="pres">
      <dgm:prSet presAssocID="{78253563-08DE-4519-907A-59AC760D2ACE}" presName="hierChild3" presStyleCnt="0"/>
      <dgm:spPr/>
    </dgm:pt>
    <dgm:pt modelId="{EB6F86CF-3140-452F-A829-47E2A708E4AA}" type="pres">
      <dgm:prSet presAssocID="{B579C768-55A0-4858-A9BF-8DBEA5D94CBB}" presName="Name96" presStyleLbl="parChTrans1D2" presStyleIdx="3" presStyleCnt="4"/>
      <dgm:spPr/>
    </dgm:pt>
    <dgm:pt modelId="{9AAB7A09-C021-40BE-AD02-831893BAA90C}" type="pres">
      <dgm:prSet presAssocID="{C9E83B77-77FA-4BE5-ABCD-F26952367ECD}" presName="hierRoot3" presStyleCnt="0">
        <dgm:presLayoutVars>
          <dgm:hierBranch val="init"/>
        </dgm:presLayoutVars>
      </dgm:prSet>
      <dgm:spPr/>
    </dgm:pt>
    <dgm:pt modelId="{7AC68883-00A1-4D07-97AF-42721711F04B}" type="pres">
      <dgm:prSet presAssocID="{C9E83B77-77FA-4BE5-ABCD-F26952367ECD}" presName="rootComposite3" presStyleCnt="0"/>
      <dgm:spPr/>
    </dgm:pt>
    <dgm:pt modelId="{B0FD2B3D-A7F7-4C1C-9FC0-0A4B52FD0037}" type="pres">
      <dgm:prSet presAssocID="{C9E83B77-77FA-4BE5-ABCD-F26952367ECD}" presName="rootText3" presStyleLbl="asst1" presStyleIdx="0" presStyleCnt="1" custLinFactX="25727" custLinFactNeighborX="100000" custLinFactNeighborY="-36794">
        <dgm:presLayoutVars>
          <dgm:chPref val="3"/>
        </dgm:presLayoutVars>
      </dgm:prSet>
      <dgm:spPr/>
    </dgm:pt>
    <dgm:pt modelId="{BA7BF2BF-EF85-408A-BC5C-4A5527B522C5}" type="pres">
      <dgm:prSet presAssocID="{C9E83B77-77FA-4BE5-ABCD-F26952367ECD}" presName="titleText3" presStyleLbl="fgAcc2" presStyleIdx="0" presStyleCnt="1" custScaleX="184194" custScaleY="154740" custLinFactX="23030" custLinFactNeighborX="100000" custLinFactNeighborY="-32420">
        <dgm:presLayoutVars>
          <dgm:chMax val="0"/>
          <dgm:chPref val="0"/>
        </dgm:presLayoutVars>
      </dgm:prSet>
      <dgm:spPr/>
    </dgm:pt>
    <dgm:pt modelId="{7DB6D797-9639-4788-8B30-F7B0C12BBED0}" type="pres">
      <dgm:prSet presAssocID="{C9E83B77-77FA-4BE5-ABCD-F26952367ECD}" presName="rootConnector3" presStyleLbl="asst1" presStyleIdx="0" presStyleCnt="1"/>
      <dgm:spPr/>
    </dgm:pt>
    <dgm:pt modelId="{D8DE58E3-11BD-4B26-8C50-3087A8A71354}" type="pres">
      <dgm:prSet presAssocID="{C9E83B77-77FA-4BE5-ABCD-F26952367ECD}" presName="hierChild6" presStyleCnt="0"/>
      <dgm:spPr/>
    </dgm:pt>
    <dgm:pt modelId="{AB378A01-ED1D-40D2-87F3-AF9904604E96}" type="pres">
      <dgm:prSet presAssocID="{C9E83B77-77FA-4BE5-ABCD-F26952367ECD}" presName="hierChild7" presStyleCnt="0"/>
      <dgm:spPr/>
    </dgm:pt>
  </dgm:ptLst>
  <dgm:cxnLst>
    <dgm:cxn modelId="{F542FF08-1DB8-4622-AFF1-0C5BCAA04868}" srcId="{78253563-08DE-4519-907A-59AC760D2ACE}" destId="{C9E83B77-77FA-4BE5-ABCD-F26952367ECD}" srcOrd="0" destOrd="0" parTransId="{B579C768-55A0-4858-A9BF-8DBEA5D94CBB}" sibTransId="{4CC9514A-F434-47E4-B6FD-180DF4CEF01D}"/>
    <dgm:cxn modelId="{01110E0B-1E4F-420D-9CD1-4ABCF0F0A98B}" type="presOf" srcId="{40EB3298-01FA-4FD2-9CA2-111C631B9496}" destId="{07115929-F70F-4C14-AE38-3779DB11569A}" srcOrd="1" destOrd="0" presId="urn:microsoft.com/office/officeart/2008/layout/NameandTitleOrganizationalChart"/>
    <dgm:cxn modelId="{DA33630D-EE09-4802-B97E-6392FCF413F5}" type="presOf" srcId="{368625C9-C59D-4E75-96D5-4C4FFADD747F}" destId="{EAF45FFA-AD6E-40E8-8ADF-A4CF39CA5942}" srcOrd="0" destOrd="0" presId="urn:microsoft.com/office/officeart/2008/layout/NameandTitleOrganizationalChart"/>
    <dgm:cxn modelId="{C05DB313-3784-457B-8E8E-E81C7A6A857A}" type="presOf" srcId="{C9E83B77-77FA-4BE5-ABCD-F26952367ECD}" destId="{7DB6D797-9639-4788-8B30-F7B0C12BBED0}" srcOrd="1" destOrd="0" presId="urn:microsoft.com/office/officeart/2008/layout/NameandTitleOrganizationalChart"/>
    <dgm:cxn modelId="{9E3F6B29-8A02-4090-A9C7-F4F0CB5B1085}" type="presOf" srcId="{9FFCEDA1-D1FB-47DE-82F4-D9B8F4D18A85}" destId="{F70CE0F8-3A5E-4D74-AF4C-04E83EE11B26}" srcOrd="0" destOrd="0" presId="urn:microsoft.com/office/officeart/2008/layout/NameandTitleOrganizationalChart"/>
    <dgm:cxn modelId="{2A49332C-2806-4AAE-BA5C-2B2DD1A644A3}" srcId="{9FBD456D-215A-4569-A364-A58477AFC772}" destId="{78253563-08DE-4519-907A-59AC760D2ACE}" srcOrd="0" destOrd="0" parTransId="{C7C90057-E621-4352-AD03-136B7A150A0A}" sibTransId="{C7028A5C-BF34-4046-8F5A-4F23AD4E3504}"/>
    <dgm:cxn modelId="{4B413E2D-1D54-49CF-AD6E-3CAFE24BD665}" type="presOf" srcId="{97A4C14C-AA49-4F01-BBE8-B125CF1AE188}" destId="{3BC55A91-06BF-4827-AFF0-98077A4E5CF6}" srcOrd="0" destOrd="0" presId="urn:microsoft.com/office/officeart/2008/layout/NameandTitleOrganizationalChart"/>
    <dgm:cxn modelId="{8EA85737-A7A8-41AF-90E9-04FF114778AD}" type="presOf" srcId="{78253563-08DE-4519-907A-59AC760D2ACE}" destId="{B158D927-F5DE-4DD6-93F9-FDFD1DBAB97C}" srcOrd="0" destOrd="0" presId="urn:microsoft.com/office/officeart/2008/layout/NameandTitleOrganizationalChart"/>
    <dgm:cxn modelId="{06C75543-17AE-4F4B-B740-3E8E7B64CF63}" type="presOf" srcId="{78253563-08DE-4519-907A-59AC760D2ACE}" destId="{F86AB142-F123-4188-8409-A51245222403}" srcOrd="1" destOrd="0" presId="urn:microsoft.com/office/officeart/2008/layout/NameandTitleOrganizationalChart"/>
    <dgm:cxn modelId="{C3CDB343-2E84-402E-993E-8E10846C6794}" srcId="{78253563-08DE-4519-907A-59AC760D2ACE}" destId="{8C645903-DA62-4D7D-92C7-6F63BE724B98}" srcOrd="3" destOrd="0" parTransId="{97A4C14C-AA49-4F01-BBE8-B125CF1AE188}" sibTransId="{5C96E3DF-AB30-4301-8BEF-31AC5D210822}"/>
    <dgm:cxn modelId="{68B77168-6C20-4A93-AFE2-7BC25E4EF31F}" type="presOf" srcId="{8C645903-DA62-4D7D-92C7-6F63BE724B98}" destId="{471E0F48-4F78-460A-A922-ECFAB309A0DE}" srcOrd="1" destOrd="0" presId="urn:microsoft.com/office/officeart/2008/layout/NameandTitleOrganizationalChart"/>
    <dgm:cxn modelId="{D25A4D75-C64B-4CD4-9E53-F4A06A336E89}" type="presOf" srcId="{C9E83B77-77FA-4BE5-ABCD-F26952367ECD}" destId="{B0FD2B3D-A7F7-4C1C-9FC0-0A4B52FD0037}" srcOrd="0" destOrd="0" presId="urn:microsoft.com/office/officeart/2008/layout/NameandTitleOrganizationalChart"/>
    <dgm:cxn modelId="{12E0D67A-7571-4E8A-BD1A-6CEE3AB12D69}" type="presOf" srcId="{8C645903-DA62-4D7D-92C7-6F63BE724B98}" destId="{FE252DEF-8C23-4800-A68C-3EFCCCEE6DD8}" srcOrd="0" destOrd="0" presId="urn:microsoft.com/office/officeart/2008/layout/NameandTitleOrganizationalChart"/>
    <dgm:cxn modelId="{4DD3DF7B-6DA9-4799-8BBF-5CBE76A66657}" type="presOf" srcId="{4CC9514A-F434-47E4-B6FD-180DF4CEF01D}" destId="{BA7BF2BF-EF85-408A-BC5C-4A5527B522C5}" srcOrd="0" destOrd="0" presId="urn:microsoft.com/office/officeart/2008/layout/NameandTitleOrganizationalChart"/>
    <dgm:cxn modelId="{FCCE3087-98DA-4B2D-8B87-C7916509C104}" type="presOf" srcId="{5C96E3DF-AB30-4301-8BEF-31AC5D210822}" destId="{9EDA45AC-CB30-451B-95B2-85CAE75C31EC}" srcOrd="0" destOrd="0" presId="urn:microsoft.com/office/officeart/2008/layout/NameandTitleOrganizationalChart"/>
    <dgm:cxn modelId="{948B798D-5632-46F0-82CF-2AE88E22885F}" type="presOf" srcId="{40EB3298-01FA-4FD2-9CA2-111C631B9496}" destId="{AEA036BA-5B4D-4D62-9CE6-1F222D5280EE}" srcOrd="0" destOrd="0" presId="urn:microsoft.com/office/officeart/2008/layout/NameandTitleOrganizationalChart"/>
    <dgm:cxn modelId="{E9A5978F-9BF0-431D-8AA9-62CA8C677954}" type="presOf" srcId="{9FBD456D-215A-4569-A364-A58477AFC772}" destId="{231AF468-DC5D-4002-A4CC-790CAA624D3E}" srcOrd="0" destOrd="0" presId="urn:microsoft.com/office/officeart/2008/layout/NameandTitleOrganizationalChart"/>
    <dgm:cxn modelId="{3AC69392-A482-4652-A124-C0ADF1CD6B14}" type="presOf" srcId="{D9DB9BD9-38D3-4473-9F3B-674B6FFCB2ED}" destId="{C8DE8F5E-11C8-43B2-AB7C-6A6D334C7024}" srcOrd="0" destOrd="0" presId="urn:microsoft.com/office/officeart/2008/layout/NameandTitleOrganizationalChart"/>
    <dgm:cxn modelId="{E4BEAAAA-7935-4723-85EA-F9AFFCCD8A32}" type="presOf" srcId="{B579C768-55A0-4858-A9BF-8DBEA5D94CBB}" destId="{EB6F86CF-3140-452F-A829-47E2A708E4AA}" srcOrd="0" destOrd="0" presId="urn:microsoft.com/office/officeart/2008/layout/NameandTitleOrganizationalChart"/>
    <dgm:cxn modelId="{07AAFCBA-5BB5-4040-8AD9-7F4A61669D4B}" type="presOf" srcId="{C7028A5C-BF34-4046-8F5A-4F23AD4E3504}" destId="{6C0942E0-BA8E-4BFF-8DCC-F2D936B39D66}" srcOrd="0" destOrd="0" presId="urn:microsoft.com/office/officeart/2008/layout/NameandTitleOrganizationalChart"/>
    <dgm:cxn modelId="{768750C6-0754-4C1F-B33A-FE731DED8CAA}" type="presOf" srcId="{9B356F78-4409-44F6-A5B4-FB17410D3797}" destId="{B7269268-A1FC-4DF9-9F13-7776FF04ED9D}" srcOrd="0" destOrd="0" presId="urn:microsoft.com/office/officeart/2008/layout/NameandTitleOrganizationalChart"/>
    <dgm:cxn modelId="{482161CA-52A3-4489-B003-706065E781AA}" type="presOf" srcId="{D9DB9BD9-38D3-4473-9F3B-674B6FFCB2ED}" destId="{022A4CD4-4B48-4C25-845C-339A9B2F85DF}" srcOrd="1" destOrd="0" presId="urn:microsoft.com/office/officeart/2008/layout/NameandTitleOrganizationalChart"/>
    <dgm:cxn modelId="{23BEDBDC-562B-4E9A-9945-859CFEB4A37B}" type="presOf" srcId="{AF1C8677-F8CD-4684-A8E7-3AFB5C9ADDF0}" destId="{9401F37C-61AE-4CC3-A0CB-79E367DE0D3E}" srcOrd="0" destOrd="0" presId="urn:microsoft.com/office/officeart/2008/layout/NameandTitleOrganizationalChart"/>
    <dgm:cxn modelId="{A2A84DE2-8BB9-40CC-AB7F-8D7CD8DCD8D5}" srcId="{78253563-08DE-4519-907A-59AC760D2ACE}" destId="{D9DB9BD9-38D3-4473-9F3B-674B6FFCB2ED}" srcOrd="2" destOrd="0" parTransId="{368625C9-C59D-4E75-96D5-4C4FFADD747F}" sibTransId="{AF1C8677-F8CD-4684-A8E7-3AFB5C9ADDF0}"/>
    <dgm:cxn modelId="{219EDEFC-F359-4B88-B35A-C68E3F11426D}" srcId="{78253563-08DE-4519-907A-59AC760D2ACE}" destId="{40EB3298-01FA-4FD2-9CA2-111C631B9496}" srcOrd="1" destOrd="0" parTransId="{9FFCEDA1-D1FB-47DE-82F4-D9B8F4D18A85}" sibTransId="{9B356F78-4409-44F6-A5B4-FB17410D3797}"/>
    <dgm:cxn modelId="{41AD8DC1-1F64-487B-B661-59D36725A5BB}" type="presParOf" srcId="{231AF468-DC5D-4002-A4CC-790CAA624D3E}" destId="{B0E46F36-CA1A-44B3-A857-CB6C5829F434}" srcOrd="0" destOrd="0" presId="urn:microsoft.com/office/officeart/2008/layout/NameandTitleOrganizationalChart"/>
    <dgm:cxn modelId="{2F3C11A5-A6E5-4490-A438-2107958B813B}" type="presParOf" srcId="{B0E46F36-CA1A-44B3-A857-CB6C5829F434}" destId="{1A61E164-EE87-4E22-B72C-955D875F12B6}" srcOrd="0" destOrd="0" presId="urn:microsoft.com/office/officeart/2008/layout/NameandTitleOrganizationalChart"/>
    <dgm:cxn modelId="{6C2F2CB5-461F-4D9A-A66B-B87CF80E2A8F}" type="presParOf" srcId="{1A61E164-EE87-4E22-B72C-955D875F12B6}" destId="{B158D927-F5DE-4DD6-93F9-FDFD1DBAB97C}" srcOrd="0" destOrd="0" presId="urn:microsoft.com/office/officeart/2008/layout/NameandTitleOrganizationalChart"/>
    <dgm:cxn modelId="{671F0BCA-8A3C-4D1B-8E73-91DE887F6F32}" type="presParOf" srcId="{1A61E164-EE87-4E22-B72C-955D875F12B6}" destId="{6C0942E0-BA8E-4BFF-8DCC-F2D936B39D66}" srcOrd="1" destOrd="0" presId="urn:microsoft.com/office/officeart/2008/layout/NameandTitleOrganizationalChart"/>
    <dgm:cxn modelId="{6CF8B034-58F3-4419-A36C-38F5D7B26DB1}" type="presParOf" srcId="{1A61E164-EE87-4E22-B72C-955D875F12B6}" destId="{F86AB142-F123-4188-8409-A51245222403}" srcOrd="2" destOrd="0" presId="urn:microsoft.com/office/officeart/2008/layout/NameandTitleOrganizationalChart"/>
    <dgm:cxn modelId="{D2763D77-3374-476E-B565-AEC01E330453}" type="presParOf" srcId="{B0E46F36-CA1A-44B3-A857-CB6C5829F434}" destId="{3F464C3B-D577-477D-B835-567DF728D543}" srcOrd="1" destOrd="0" presId="urn:microsoft.com/office/officeart/2008/layout/NameandTitleOrganizationalChart"/>
    <dgm:cxn modelId="{7F9C822A-DB2F-443B-B169-C2B88957B2B7}" type="presParOf" srcId="{3F464C3B-D577-477D-B835-567DF728D543}" destId="{F70CE0F8-3A5E-4D74-AF4C-04E83EE11B26}" srcOrd="0" destOrd="0" presId="urn:microsoft.com/office/officeart/2008/layout/NameandTitleOrganizationalChart"/>
    <dgm:cxn modelId="{D8D3432D-9324-4CED-8F85-F443E0FB404C}" type="presParOf" srcId="{3F464C3B-D577-477D-B835-567DF728D543}" destId="{EB31C56B-8398-4DB1-A29F-4CA2344E28E0}" srcOrd="1" destOrd="0" presId="urn:microsoft.com/office/officeart/2008/layout/NameandTitleOrganizationalChart"/>
    <dgm:cxn modelId="{9AF33167-1196-4C0E-9D05-8A74A3D23FD2}" type="presParOf" srcId="{EB31C56B-8398-4DB1-A29F-4CA2344E28E0}" destId="{92CC8E5A-D8AF-4BFE-AD1D-67A166464669}" srcOrd="0" destOrd="0" presId="urn:microsoft.com/office/officeart/2008/layout/NameandTitleOrganizationalChart"/>
    <dgm:cxn modelId="{F72ACCC6-ED71-44FD-9582-AA6878B6D281}" type="presParOf" srcId="{92CC8E5A-D8AF-4BFE-AD1D-67A166464669}" destId="{AEA036BA-5B4D-4D62-9CE6-1F222D5280EE}" srcOrd="0" destOrd="0" presId="urn:microsoft.com/office/officeart/2008/layout/NameandTitleOrganizationalChart"/>
    <dgm:cxn modelId="{0AE606B7-ECE9-4AD7-8FEA-C4B6CD545462}" type="presParOf" srcId="{92CC8E5A-D8AF-4BFE-AD1D-67A166464669}" destId="{B7269268-A1FC-4DF9-9F13-7776FF04ED9D}" srcOrd="1" destOrd="0" presId="urn:microsoft.com/office/officeart/2008/layout/NameandTitleOrganizationalChart"/>
    <dgm:cxn modelId="{1B64C915-BDA3-4757-B1B5-C1E9C0E710DE}" type="presParOf" srcId="{92CC8E5A-D8AF-4BFE-AD1D-67A166464669}" destId="{07115929-F70F-4C14-AE38-3779DB11569A}" srcOrd="2" destOrd="0" presId="urn:microsoft.com/office/officeart/2008/layout/NameandTitleOrganizationalChart"/>
    <dgm:cxn modelId="{1D033D9B-48BF-4678-8FF1-A3DB0285FCA3}" type="presParOf" srcId="{EB31C56B-8398-4DB1-A29F-4CA2344E28E0}" destId="{C19EA3B9-48C1-4AE3-84C5-A4955B9FED97}" srcOrd="1" destOrd="0" presId="urn:microsoft.com/office/officeart/2008/layout/NameandTitleOrganizationalChart"/>
    <dgm:cxn modelId="{78BF2CFB-9859-437E-B39B-662716D6223F}" type="presParOf" srcId="{EB31C56B-8398-4DB1-A29F-4CA2344E28E0}" destId="{9FD44A1F-83CC-4725-BE65-D9FF8632AF85}" srcOrd="2" destOrd="0" presId="urn:microsoft.com/office/officeart/2008/layout/NameandTitleOrganizationalChart"/>
    <dgm:cxn modelId="{28DF7D30-B0C7-4F7C-97FB-618DE3B47EF9}" type="presParOf" srcId="{3F464C3B-D577-477D-B835-567DF728D543}" destId="{EAF45FFA-AD6E-40E8-8ADF-A4CF39CA5942}" srcOrd="2" destOrd="0" presId="urn:microsoft.com/office/officeart/2008/layout/NameandTitleOrganizationalChart"/>
    <dgm:cxn modelId="{E5BB01C3-D157-45CE-BCDB-F7FF77962738}" type="presParOf" srcId="{3F464C3B-D577-477D-B835-567DF728D543}" destId="{557EDE45-D625-4F5F-8D39-A40DCE9AD602}" srcOrd="3" destOrd="0" presId="urn:microsoft.com/office/officeart/2008/layout/NameandTitleOrganizationalChart"/>
    <dgm:cxn modelId="{B7D89730-08B0-40EC-BFDD-E1E7AD0D73A3}" type="presParOf" srcId="{557EDE45-D625-4F5F-8D39-A40DCE9AD602}" destId="{4D103D91-99A4-483A-BC56-8668BEF8CC89}" srcOrd="0" destOrd="0" presId="urn:microsoft.com/office/officeart/2008/layout/NameandTitleOrganizationalChart"/>
    <dgm:cxn modelId="{F2764F1B-4743-49A4-BE07-A97EC9B2FC8E}" type="presParOf" srcId="{4D103D91-99A4-483A-BC56-8668BEF8CC89}" destId="{C8DE8F5E-11C8-43B2-AB7C-6A6D334C7024}" srcOrd="0" destOrd="0" presId="urn:microsoft.com/office/officeart/2008/layout/NameandTitleOrganizationalChart"/>
    <dgm:cxn modelId="{8194217C-9E9E-425D-A803-10016580C0B4}" type="presParOf" srcId="{4D103D91-99A4-483A-BC56-8668BEF8CC89}" destId="{9401F37C-61AE-4CC3-A0CB-79E367DE0D3E}" srcOrd="1" destOrd="0" presId="urn:microsoft.com/office/officeart/2008/layout/NameandTitleOrganizationalChart"/>
    <dgm:cxn modelId="{87AD5D5D-DEEB-4912-9B7E-60F474C27BBF}" type="presParOf" srcId="{4D103D91-99A4-483A-BC56-8668BEF8CC89}" destId="{022A4CD4-4B48-4C25-845C-339A9B2F85DF}" srcOrd="2" destOrd="0" presId="urn:microsoft.com/office/officeart/2008/layout/NameandTitleOrganizationalChart"/>
    <dgm:cxn modelId="{BE4E371A-8E1E-4D64-AE45-D4025EF83055}" type="presParOf" srcId="{557EDE45-D625-4F5F-8D39-A40DCE9AD602}" destId="{5D2D03C4-1AA5-4579-B46F-2020FFCB128B}" srcOrd="1" destOrd="0" presId="urn:microsoft.com/office/officeart/2008/layout/NameandTitleOrganizationalChart"/>
    <dgm:cxn modelId="{000B2330-3DEA-4DA4-B944-5EBCF9663655}" type="presParOf" srcId="{557EDE45-D625-4F5F-8D39-A40DCE9AD602}" destId="{7A1244D4-812A-4600-8F28-43B6BD6CD816}" srcOrd="2" destOrd="0" presId="urn:microsoft.com/office/officeart/2008/layout/NameandTitleOrganizationalChart"/>
    <dgm:cxn modelId="{EEE5E548-5A4F-4932-BCF9-954D56F43C88}" type="presParOf" srcId="{3F464C3B-D577-477D-B835-567DF728D543}" destId="{3BC55A91-06BF-4827-AFF0-98077A4E5CF6}" srcOrd="4" destOrd="0" presId="urn:microsoft.com/office/officeart/2008/layout/NameandTitleOrganizationalChart"/>
    <dgm:cxn modelId="{242C1252-A07F-4524-AA6A-1D9FAB6EA055}" type="presParOf" srcId="{3F464C3B-D577-477D-B835-567DF728D543}" destId="{B8D42E77-9DBC-4578-AE35-871268450CBA}" srcOrd="5" destOrd="0" presId="urn:microsoft.com/office/officeart/2008/layout/NameandTitleOrganizationalChart"/>
    <dgm:cxn modelId="{1D4549B9-A505-471E-935A-7D5F92A0AAD4}" type="presParOf" srcId="{B8D42E77-9DBC-4578-AE35-871268450CBA}" destId="{FE41E0CB-1E4F-469C-A203-76131161B93D}" srcOrd="0" destOrd="0" presId="urn:microsoft.com/office/officeart/2008/layout/NameandTitleOrganizationalChart"/>
    <dgm:cxn modelId="{FBD3AACE-9CCC-4563-84B1-3EFCE87D94F8}" type="presParOf" srcId="{FE41E0CB-1E4F-469C-A203-76131161B93D}" destId="{FE252DEF-8C23-4800-A68C-3EFCCCEE6DD8}" srcOrd="0" destOrd="0" presId="urn:microsoft.com/office/officeart/2008/layout/NameandTitleOrganizationalChart"/>
    <dgm:cxn modelId="{512E059F-33B6-411B-8218-3039097837ED}" type="presParOf" srcId="{FE41E0CB-1E4F-469C-A203-76131161B93D}" destId="{9EDA45AC-CB30-451B-95B2-85CAE75C31EC}" srcOrd="1" destOrd="0" presId="urn:microsoft.com/office/officeart/2008/layout/NameandTitleOrganizationalChart"/>
    <dgm:cxn modelId="{2EFB1576-BC07-40CD-A813-C530AEF60933}" type="presParOf" srcId="{FE41E0CB-1E4F-469C-A203-76131161B93D}" destId="{471E0F48-4F78-460A-A922-ECFAB309A0DE}" srcOrd="2" destOrd="0" presId="urn:microsoft.com/office/officeart/2008/layout/NameandTitleOrganizationalChart"/>
    <dgm:cxn modelId="{D6C3E6C5-CA8A-48D1-A498-A64716D9F9D3}" type="presParOf" srcId="{B8D42E77-9DBC-4578-AE35-871268450CBA}" destId="{126E51F9-1F5D-476C-987E-FA0A8257886C}" srcOrd="1" destOrd="0" presId="urn:microsoft.com/office/officeart/2008/layout/NameandTitleOrganizationalChart"/>
    <dgm:cxn modelId="{F60ABA32-E0AE-4792-84B6-B8461D4B5AE9}" type="presParOf" srcId="{B8D42E77-9DBC-4578-AE35-871268450CBA}" destId="{07BA5F7F-D7CD-48EC-A81B-CF77FE42F1AA}" srcOrd="2" destOrd="0" presId="urn:microsoft.com/office/officeart/2008/layout/NameandTitleOrganizationalChart"/>
    <dgm:cxn modelId="{F55A4487-8309-4B4F-8261-9852AF4D7B67}" type="presParOf" srcId="{B0E46F36-CA1A-44B3-A857-CB6C5829F434}" destId="{F07F650B-66C8-4933-B46A-CB33956C4944}" srcOrd="2" destOrd="0" presId="urn:microsoft.com/office/officeart/2008/layout/NameandTitleOrganizationalChart"/>
    <dgm:cxn modelId="{5C98FFD6-6128-41C3-9246-C36C764778E3}" type="presParOf" srcId="{F07F650B-66C8-4933-B46A-CB33956C4944}" destId="{EB6F86CF-3140-452F-A829-47E2A708E4AA}" srcOrd="0" destOrd="0" presId="urn:microsoft.com/office/officeart/2008/layout/NameandTitleOrganizationalChart"/>
    <dgm:cxn modelId="{64F95B79-0D8F-4AB3-979B-0117E616C822}" type="presParOf" srcId="{F07F650B-66C8-4933-B46A-CB33956C4944}" destId="{9AAB7A09-C021-40BE-AD02-831893BAA90C}" srcOrd="1" destOrd="0" presId="urn:microsoft.com/office/officeart/2008/layout/NameandTitleOrganizationalChart"/>
    <dgm:cxn modelId="{F49C8B0A-DEFA-4FEF-B347-B16FACFFF910}" type="presParOf" srcId="{9AAB7A09-C021-40BE-AD02-831893BAA90C}" destId="{7AC68883-00A1-4D07-97AF-42721711F04B}" srcOrd="0" destOrd="0" presId="urn:microsoft.com/office/officeart/2008/layout/NameandTitleOrganizationalChart"/>
    <dgm:cxn modelId="{1B92FB7E-FBE9-46C8-B5F3-1E568E466F90}" type="presParOf" srcId="{7AC68883-00A1-4D07-97AF-42721711F04B}" destId="{B0FD2B3D-A7F7-4C1C-9FC0-0A4B52FD0037}" srcOrd="0" destOrd="0" presId="urn:microsoft.com/office/officeart/2008/layout/NameandTitleOrganizationalChart"/>
    <dgm:cxn modelId="{67CC393A-E01B-4C42-9637-8F1E7B627423}" type="presParOf" srcId="{7AC68883-00A1-4D07-97AF-42721711F04B}" destId="{BA7BF2BF-EF85-408A-BC5C-4A5527B522C5}" srcOrd="1" destOrd="0" presId="urn:microsoft.com/office/officeart/2008/layout/NameandTitleOrganizationalChart"/>
    <dgm:cxn modelId="{E360F644-6526-4C1A-A0FD-9F21856C6417}" type="presParOf" srcId="{7AC68883-00A1-4D07-97AF-42721711F04B}" destId="{7DB6D797-9639-4788-8B30-F7B0C12BBED0}" srcOrd="2" destOrd="0" presId="urn:microsoft.com/office/officeart/2008/layout/NameandTitleOrganizationalChart"/>
    <dgm:cxn modelId="{9E4DEAB7-C676-4539-B05F-74C96673FA93}" type="presParOf" srcId="{9AAB7A09-C021-40BE-AD02-831893BAA90C}" destId="{D8DE58E3-11BD-4B26-8C50-3087A8A71354}" srcOrd="1" destOrd="0" presId="urn:microsoft.com/office/officeart/2008/layout/NameandTitleOrganizationalChart"/>
    <dgm:cxn modelId="{E2C94C69-6E6F-4246-B06B-22442843329C}" type="presParOf" srcId="{9AAB7A09-C021-40BE-AD02-831893BAA90C}" destId="{AB378A01-ED1D-40D2-87F3-AF9904604E96}"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01B-55BF-422E-83DA-5EC0D2A3C9E7}">
      <dsp:nvSpPr>
        <dsp:cNvPr id="0" name=""/>
        <dsp:cNvSpPr/>
      </dsp:nvSpPr>
      <dsp:spPr>
        <a:xfrm>
          <a:off x="0" y="5650269"/>
          <a:ext cx="1164056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6524F-3920-4B85-8A6B-2384607BD2A1}">
      <dsp:nvSpPr>
        <dsp:cNvPr id="0" name=""/>
        <dsp:cNvSpPr/>
      </dsp:nvSpPr>
      <dsp:spPr>
        <a:xfrm>
          <a:off x="0" y="4129994"/>
          <a:ext cx="1164056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9E16A6-7266-4845-BA45-D40692CD7C46}">
      <dsp:nvSpPr>
        <dsp:cNvPr id="0" name=""/>
        <dsp:cNvSpPr/>
      </dsp:nvSpPr>
      <dsp:spPr>
        <a:xfrm>
          <a:off x="0" y="2379266"/>
          <a:ext cx="1164056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470751-0DD8-41CC-9655-238CF0E8F84B}">
      <dsp:nvSpPr>
        <dsp:cNvPr id="0" name=""/>
        <dsp:cNvSpPr/>
      </dsp:nvSpPr>
      <dsp:spPr>
        <a:xfrm>
          <a:off x="0" y="620762"/>
          <a:ext cx="1164056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F3104-D0AE-4C03-BCDE-7C7E5BE4E0FD}">
      <dsp:nvSpPr>
        <dsp:cNvPr id="0" name=""/>
        <dsp:cNvSpPr/>
      </dsp:nvSpPr>
      <dsp:spPr>
        <a:xfrm>
          <a:off x="3026545" y="1790"/>
          <a:ext cx="8614014" cy="61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b" anchorCtr="0">
          <a:noAutofit/>
        </a:bodyPr>
        <a:lstStyle/>
        <a:p>
          <a:pPr marL="0" lvl="0" indent="0" algn="l" defTabSz="1466850">
            <a:lnSpc>
              <a:spcPct val="90000"/>
            </a:lnSpc>
            <a:spcBef>
              <a:spcPct val="0"/>
            </a:spcBef>
            <a:spcAft>
              <a:spcPct val="35000"/>
            </a:spcAft>
            <a:buNone/>
          </a:pPr>
          <a:r>
            <a:rPr lang="en-NZ" sz="3300" b="1" kern="1200" dirty="0"/>
            <a:t>Generate</a:t>
          </a:r>
        </a:p>
      </dsp:txBody>
      <dsp:txXfrm>
        <a:off x="3026545" y="1790"/>
        <a:ext cx="8614014" cy="618971"/>
      </dsp:txXfrm>
    </dsp:sp>
    <dsp:sp modelId="{F9D233A8-87AC-436E-9142-2ADA659ABEE2}">
      <dsp:nvSpPr>
        <dsp:cNvPr id="0" name=""/>
        <dsp:cNvSpPr/>
      </dsp:nvSpPr>
      <dsp:spPr>
        <a:xfrm>
          <a:off x="0" y="1790"/>
          <a:ext cx="3026545" cy="61897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NZ" sz="3300" b="1" kern="1200" dirty="0"/>
            <a:t>Phase 1a</a:t>
          </a:r>
        </a:p>
      </dsp:txBody>
      <dsp:txXfrm>
        <a:off x="30221" y="32011"/>
        <a:ext cx="2966103" cy="588750"/>
      </dsp:txXfrm>
    </dsp:sp>
    <dsp:sp modelId="{306AC50C-2A81-4507-8DA6-A4786BC58EE7}">
      <dsp:nvSpPr>
        <dsp:cNvPr id="0" name=""/>
        <dsp:cNvSpPr/>
      </dsp:nvSpPr>
      <dsp:spPr>
        <a:xfrm>
          <a:off x="0" y="620762"/>
          <a:ext cx="11640560" cy="110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r>
            <a:rPr lang="en-NZ" sz="1600" kern="1200" dirty="0"/>
            <a:t>Produce first draft</a:t>
          </a:r>
        </a:p>
        <a:p>
          <a:pPr marL="171450" lvl="1" indent="-171450" algn="l" defTabSz="711200">
            <a:lnSpc>
              <a:spcPct val="90000"/>
            </a:lnSpc>
            <a:spcBef>
              <a:spcPct val="0"/>
            </a:spcBef>
            <a:spcAft>
              <a:spcPct val="15000"/>
            </a:spcAft>
            <a:buChar char="•"/>
          </a:pPr>
          <a:r>
            <a:rPr lang="en-NZ" sz="1600" kern="1200" dirty="0"/>
            <a:t>Schedule meetings with subject matter experts (SMEs) &amp; Senior Advisor (Anandita Pujara)</a:t>
          </a:r>
        </a:p>
        <a:p>
          <a:pPr marL="171450" lvl="1" indent="-171450" algn="l" defTabSz="711200">
            <a:lnSpc>
              <a:spcPct val="90000"/>
            </a:lnSpc>
            <a:spcBef>
              <a:spcPct val="0"/>
            </a:spcBef>
            <a:spcAft>
              <a:spcPct val="15000"/>
            </a:spcAft>
            <a:buChar char="•"/>
          </a:pPr>
          <a:r>
            <a:rPr lang="en-NZ" sz="1600" kern="1200" dirty="0"/>
            <a:t>Research and assess options</a:t>
          </a:r>
        </a:p>
        <a:p>
          <a:pPr marL="171450" lvl="1" indent="-171450" algn="l" defTabSz="711200">
            <a:lnSpc>
              <a:spcPct val="90000"/>
            </a:lnSpc>
            <a:spcBef>
              <a:spcPct val="0"/>
            </a:spcBef>
            <a:spcAft>
              <a:spcPct val="15000"/>
            </a:spcAft>
            <a:buChar char="•"/>
          </a:pPr>
          <a:r>
            <a:rPr lang="en-NZ" sz="1600" kern="1200" dirty="0"/>
            <a:t>Discuss any difference between old/new document versions</a:t>
          </a:r>
        </a:p>
      </dsp:txBody>
      <dsp:txXfrm>
        <a:off x="0" y="620762"/>
        <a:ext cx="11640560" cy="1108583"/>
      </dsp:txXfrm>
    </dsp:sp>
    <dsp:sp modelId="{E30C1299-F4C4-4E6A-819B-CE76BA683505}">
      <dsp:nvSpPr>
        <dsp:cNvPr id="0" name=""/>
        <dsp:cNvSpPr/>
      </dsp:nvSpPr>
      <dsp:spPr>
        <a:xfrm>
          <a:off x="3026545" y="1760294"/>
          <a:ext cx="8614014" cy="61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b" anchorCtr="0">
          <a:noAutofit/>
        </a:bodyPr>
        <a:lstStyle/>
        <a:p>
          <a:pPr marL="0" lvl="0" indent="0" algn="l" defTabSz="1466850">
            <a:lnSpc>
              <a:spcPct val="90000"/>
            </a:lnSpc>
            <a:spcBef>
              <a:spcPct val="0"/>
            </a:spcBef>
            <a:spcAft>
              <a:spcPct val="35000"/>
            </a:spcAft>
            <a:buNone/>
          </a:pPr>
          <a:r>
            <a:rPr lang="en-NZ" sz="3300" b="1" kern="1200" dirty="0"/>
            <a:t>Review</a:t>
          </a:r>
        </a:p>
      </dsp:txBody>
      <dsp:txXfrm>
        <a:off x="3026545" y="1760294"/>
        <a:ext cx="8614014" cy="618971"/>
      </dsp:txXfrm>
    </dsp:sp>
    <dsp:sp modelId="{21F87239-1951-4DB8-A05E-9899D8723472}">
      <dsp:nvSpPr>
        <dsp:cNvPr id="0" name=""/>
        <dsp:cNvSpPr/>
      </dsp:nvSpPr>
      <dsp:spPr>
        <a:xfrm>
          <a:off x="0" y="1760294"/>
          <a:ext cx="3026545" cy="61897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NZ" sz="3300" b="1" kern="1200" dirty="0"/>
            <a:t>Phase 1b</a:t>
          </a:r>
        </a:p>
      </dsp:txBody>
      <dsp:txXfrm>
        <a:off x="30221" y="1790515"/>
        <a:ext cx="2966103" cy="588750"/>
      </dsp:txXfrm>
    </dsp:sp>
    <dsp:sp modelId="{1B165317-5A6C-433F-9985-B2B956552CF6}">
      <dsp:nvSpPr>
        <dsp:cNvPr id="0" name=""/>
        <dsp:cNvSpPr/>
      </dsp:nvSpPr>
      <dsp:spPr>
        <a:xfrm>
          <a:off x="0" y="2379266"/>
          <a:ext cx="11640560" cy="110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r>
            <a:rPr lang="en-NZ" sz="1600" kern="1200" dirty="0"/>
            <a:t>Participate and deliver expert panel workshops</a:t>
          </a:r>
        </a:p>
        <a:p>
          <a:pPr marL="171450" lvl="1" indent="-171450" algn="l" defTabSz="711200">
            <a:lnSpc>
              <a:spcPct val="90000"/>
            </a:lnSpc>
            <a:spcBef>
              <a:spcPct val="0"/>
            </a:spcBef>
            <a:spcAft>
              <a:spcPct val="15000"/>
            </a:spcAft>
            <a:buChar char="•"/>
          </a:pPr>
          <a:r>
            <a:rPr lang="en-NZ" sz="1600" kern="1200" dirty="0"/>
            <a:t>Consolidate feedback, prepare responses and convene with NZTA Document Manager</a:t>
          </a:r>
        </a:p>
        <a:p>
          <a:pPr marL="171450" lvl="1" indent="-171450" algn="l" defTabSz="711200">
            <a:lnSpc>
              <a:spcPct val="90000"/>
            </a:lnSpc>
            <a:spcBef>
              <a:spcPct val="0"/>
            </a:spcBef>
            <a:spcAft>
              <a:spcPct val="15000"/>
            </a:spcAft>
            <a:buChar char="•"/>
          </a:pPr>
          <a:r>
            <a:rPr lang="en-NZ" sz="1600" kern="1200" dirty="0"/>
            <a:t>Prepare any action plans with feedback received</a:t>
          </a:r>
        </a:p>
        <a:p>
          <a:pPr marL="171450" lvl="1" indent="-171450" algn="l" defTabSz="711200">
            <a:lnSpc>
              <a:spcPct val="90000"/>
            </a:lnSpc>
            <a:spcBef>
              <a:spcPct val="0"/>
            </a:spcBef>
            <a:spcAft>
              <a:spcPct val="15000"/>
            </a:spcAft>
            <a:buChar char="•"/>
          </a:pPr>
          <a:r>
            <a:rPr lang="en-NZ" sz="1600" kern="1200" dirty="0"/>
            <a:t>Meet with any SME’s to discuss feedback</a:t>
          </a:r>
        </a:p>
      </dsp:txBody>
      <dsp:txXfrm>
        <a:off x="0" y="2379266"/>
        <a:ext cx="11640560" cy="1100808"/>
      </dsp:txXfrm>
    </dsp:sp>
    <dsp:sp modelId="{3E1193BA-9E9F-4E6E-9C0D-519D61656B12}">
      <dsp:nvSpPr>
        <dsp:cNvPr id="0" name=""/>
        <dsp:cNvSpPr/>
      </dsp:nvSpPr>
      <dsp:spPr>
        <a:xfrm>
          <a:off x="3026545" y="3511022"/>
          <a:ext cx="8614014" cy="61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b" anchorCtr="0">
          <a:noAutofit/>
        </a:bodyPr>
        <a:lstStyle/>
        <a:p>
          <a:pPr marL="0" lvl="0" indent="0" algn="l" defTabSz="1466850">
            <a:lnSpc>
              <a:spcPct val="90000"/>
            </a:lnSpc>
            <a:spcBef>
              <a:spcPct val="0"/>
            </a:spcBef>
            <a:spcAft>
              <a:spcPct val="35000"/>
            </a:spcAft>
            <a:buNone/>
          </a:pPr>
          <a:r>
            <a:rPr lang="en-NZ" sz="3300" b="1" kern="1200" dirty="0"/>
            <a:t>Consultation &amp; Proofing</a:t>
          </a:r>
        </a:p>
      </dsp:txBody>
      <dsp:txXfrm>
        <a:off x="3026545" y="3511022"/>
        <a:ext cx="8614014" cy="618971"/>
      </dsp:txXfrm>
    </dsp:sp>
    <dsp:sp modelId="{62AAB1EA-8641-465B-A753-223A018AC6E0}">
      <dsp:nvSpPr>
        <dsp:cNvPr id="0" name=""/>
        <dsp:cNvSpPr/>
      </dsp:nvSpPr>
      <dsp:spPr>
        <a:xfrm>
          <a:off x="0" y="3511022"/>
          <a:ext cx="3026545" cy="61897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NZ" sz="3300" b="1" kern="1200" dirty="0"/>
            <a:t>Phase 2</a:t>
          </a:r>
        </a:p>
      </dsp:txBody>
      <dsp:txXfrm>
        <a:off x="30221" y="3541243"/>
        <a:ext cx="2966103" cy="588750"/>
      </dsp:txXfrm>
    </dsp:sp>
    <dsp:sp modelId="{0E149FBD-70B3-4A65-9F69-175D18C561AA}">
      <dsp:nvSpPr>
        <dsp:cNvPr id="0" name=""/>
        <dsp:cNvSpPr/>
      </dsp:nvSpPr>
      <dsp:spPr>
        <a:xfrm>
          <a:off x="0" y="4129994"/>
          <a:ext cx="11640560" cy="87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r>
            <a:rPr lang="en-NZ" sz="1600" kern="1200" dirty="0"/>
            <a:t>Industry, Council and Technical Standards Committee (TSC) Consultation</a:t>
          </a:r>
        </a:p>
        <a:p>
          <a:pPr marL="171450" lvl="1" indent="-171450" algn="l" defTabSz="711200">
            <a:lnSpc>
              <a:spcPct val="90000"/>
            </a:lnSpc>
            <a:spcBef>
              <a:spcPct val="0"/>
            </a:spcBef>
            <a:spcAft>
              <a:spcPct val="15000"/>
            </a:spcAft>
            <a:buChar char="•"/>
          </a:pPr>
          <a:r>
            <a:rPr lang="en-NZ" sz="1600" kern="1200" dirty="0"/>
            <a:t>Process feedback from industry consultation and TSC committee</a:t>
          </a:r>
        </a:p>
        <a:p>
          <a:pPr marL="171450" lvl="1" indent="-171450" algn="l" defTabSz="711200">
            <a:lnSpc>
              <a:spcPct val="90000"/>
            </a:lnSpc>
            <a:spcBef>
              <a:spcPct val="0"/>
            </a:spcBef>
            <a:spcAft>
              <a:spcPct val="15000"/>
            </a:spcAft>
            <a:buChar char="•"/>
          </a:pPr>
          <a:r>
            <a:rPr lang="en-NZ" sz="1600" kern="1200" dirty="0"/>
            <a:t>External proofing</a:t>
          </a:r>
        </a:p>
      </dsp:txBody>
      <dsp:txXfrm>
        <a:off x="0" y="4129994"/>
        <a:ext cx="11640560" cy="870355"/>
      </dsp:txXfrm>
    </dsp:sp>
    <dsp:sp modelId="{58F7C306-F009-4F26-8BA8-7AEC9C5D06BB}">
      <dsp:nvSpPr>
        <dsp:cNvPr id="0" name=""/>
        <dsp:cNvSpPr/>
      </dsp:nvSpPr>
      <dsp:spPr>
        <a:xfrm>
          <a:off x="3026545" y="5031297"/>
          <a:ext cx="8614014" cy="618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b" anchorCtr="0">
          <a:noAutofit/>
        </a:bodyPr>
        <a:lstStyle/>
        <a:p>
          <a:pPr marL="0" lvl="0" indent="0" algn="l" defTabSz="1466850">
            <a:lnSpc>
              <a:spcPct val="90000"/>
            </a:lnSpc>
            <a:spcBef>
              <a:spcPct val="0"/>
            </a:spcBef>
            <a:spcAft>
              <a:spcPct val="35000"/>
            </a:spcAft>
            <a:buNone/>
          </a:pPr>
          <a:r>
            <a:rPr lang="en-NZ" sz="3300" b="1" kern="1200" dirty="0"/>
            <a:t>Ratification</a:t>
          </a:r>
        </a:p>
      </dsp:txBody>
      <dsp:txXfrm>
        <a:off x="3026545" y="5031297"/>
        <a:ext cx="8614014" cy="618971"/>
      </dsp:txXfrm>
    </dsp:sp>
    <dsp:sp modelId="{D322A35A-A515-4F3C-A406-C46AE42FE5A5}">
      <dsp:nvSpPr>
        <dsp:cNvPr id="0" name=""/>
        <dsp:cNvSpPr/>
      </dsp:nvSpPr>
      <dsp:spPr>
        <a:xfrm>
          <a:off x="0" y="5031297"/>
          <a:ext cx="3026545" cy="61897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NZ" sz="3300" b="1" kern="1200" dirty="0"/>
            <a:t>Phase 3</a:t>
          </a:r>
        </a:p>
      </dsp:txBody>
      <dsp:txXfrm>
        <a:off x="30221" y="5061518"/>
        <a:ext cx="2966103" cy="588750"/>
      </dsp:txXfrm>
    </dsp:sp>
    <dsp:sp modelId="{DB98C1C2-24E9-423E-B70E-69B309E109BE}">
      <dsp:nvSpPr>
        <dsp:cNvPr id="0" name=""/>
        <dsp:cNvSpPr/>
      </dsp:nvSpPr>
      <dsp:spPr>
        <a:xfrm>
          <a:off x="0" y="5650269"/>
          <a:ext cx="11640560" cy="71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r>
            <a:rPr lang="en-NZ" sz="1600" kern="1200" dirty="0"/>
            <a:t>Update documents as per ratification group feedback (following endorsement)</a:t>
          </a:r>
        </a:p>
      </dsp:txBody>
      <dsp:txXfrm>
        <a:off x="0" y="5650269"/>
        <a:ext cx="11640560" cy="718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86CF-3140-452F-A829-47E2A708E4AA}">
      <dsp:nvSpPr>
        <dsp:cNvPr id="0" name=""/>
        <dsp:cNvSpPr/>
      </dsp:nvSpPr>
      <dsp:spPr>
        <a:xfrm>
          <a:off x="4801536" y="1111003"/>
          <a:ext cx="988459" cy="1545895"/>
        </a:xfrm>
        <a:custGeom>
          <a:avLst/>
          <a:gdLst/>
          <a:ahLst/>
          <a:cxnLst/>
          <a:rect l="0" t="0" r="0" b="0"/>
          <a:pathLst>
            <a:path>
              <a:moveTo>
                <a:pt x="0" y="0"/>
              </a:moveTo>
              <a:lnTo>
                <a:pt x="988459" y="154589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BC55A91-06BF-4827-AFF0-98077A4E5CF6}">
      <dsp:nvSpPr>
        <dsp:cNvPr id="0" name=""/>
        <dsp:cNvSpPr/>
      </dsp:nvSpPr>
      <dsp:spPr>
        <a:xfrm>
          <a:off x="4801536" y="1111003"/>
          <a:ext cx="2815103" cy="2909636"/>
        </a:xfrm>
        <a:custGeom>
          <a:avLst/>
          <a:gdLst/>
          <a:ahLst/>
          <a:cxnLst/>
          <a:rect l="0" t="0" r="0" b="0"/>
          <a:pathLst>
            <a:path>
              <a:moveTo>
                <a:pt x="0" y="0"/>
              </a:moveTo>
              <a:lnTo>
                <a:pt x="0" y="2670803"/>
              </a:lnTo>
              <a:lnTo>
                <a:pt x="2815103" y="2670803"/>
              </a:lnTo>
              <a:lnTo>
                <a:pt x="2815103" y="290963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AF45FFA-AD6E-40E8-8ADF-A4CF39CA5942}">
      <dsp:nvSpPr>
        <dsp:cNvPr id="0" name=""/>
        <dsp:cNvSpPr/>
      </dsp:nvSpPr>
      <dsp:spPr>
        <a:xfrm>
          <a:off x="4745778" y="1111003"/>
          <a:ext cx="91440" cy="3077828"/>
        </a:xfrm>
        <a:custGeom>
          <a:avLst/>
          <a:gdLst/>
          <a:ahLst/>
          <a:cxnLst/>
          <a:rect l="0" t="0" r="0" b="0"/>
          <a:pathLst>
            <a:path>
              <a:moveTo>
                <a:pt x="55758" y="0"/>
              </a:moveTo>
              <a:lnTo>
                <a:pt x="55758" y="2838996"/>
              </a:lnTo>
              <a:lnTo>
                <a:pt x="45720" y="2838996"/>
              </a:lnTo>
              <a:lnTo>
                <a:pt x="45720" y="30778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F70CE0F8-3A5E-4D74-AF4C-04E83EE11B26}">
      <dsp:nvSpPr>
        <dsp:cNvPr id="0" name=""/>
        <dsp:cNvSpPr/>
      </dsp:nvSpPr>
      <dsp:spPr>
        <a:xfrm>
          <a:off x="1496288" y="1111003"/>
          <a:ext cx="3305247" cy="2838774"/>
        </a:xfrm>
        <a:custGeom>
          <a:avLst/>
          <a:gdLst/>
          <a:ahLst/>
          <a:cxnLst/>
          <a:rect l="0" t="0" r="0" b="0"/>
          <a:pathLst>
            <a:path>
              <a:moveTo>
                <a:pt x="3305247" y="0"/>
              </a:moveTo>
              <a:lnTo>
                <a:pt x="3305247" y="2599942"/>
              </a:lnTo>
              <a:lnTo>
                <a:pt x="0" y="2599942"/>
              </a:lnTo>
              <a:lnTo>
                <a:pt x="0" y="283877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158D927-F5DE-4DD6-93F9-FDFD1DBAB97C}">
      <dsp:nvSpPr>
        <dsp:cNvPr id="0" name=""/>
        <dsp:cNvSpPr/>
      </dsp:nvSpPr>
      <dsp:spPr>
        <a:xfrm>
          <a:off x="3813071" y="87436"/>
          <a:ext cx="1976930" cy="10235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437" numCol="1" spcCol="1270" anchor="ctr" anchorCtr="0">
          <a:noAutofit/>
        </a:bodyPr>
        <a:lstStyle/>
        <a:p>
          <a:pPr marL="0" lvl="0" indent="0" algn="ctr" defTabSz="889000">
            <a:lnSpc>
              <a:spcPct val="90000"/>
            </a:lnSpc>
            <a:spcBef>
              <a:spcPct val="0"/>
            </a:spcBef>
            <a:spcAft>
              <a:spcPct val="35000"/>
            </a:spcAft>
            <a:buNone/>
          </a:pPr>
          <a:r>
            <a:rPr lang="en-NZ" sz="2000" b="1" kern="1200" dirty="0"/>
            <a:t>Technical Standards Committee (TSC)</a:t>
          </a:r>
        </a:p>
      </dsp:txBody>
      <dsp:txXfrm>
        <a:off x="3813071" y="87436"/>
        <a:ext cx="1976930" cy="1023566"/>
      </dsp:txXfrm>
    </dsp:sp>
    <dsp:sp modelId="{6C0942E0-BA8E-4BFF-8DCC-F2D936B39D66}">
      <dsp:nvSpPr>
        <dsp:cNvPr id="0" name=""/>
        <dsp:cNvSpPr/>
      </dsp:nvSpPr>
      <dsp:spPr>
        <a:xfrm>
          <a:off x="3111554" y="1216474"/>
          <a:ext cx="3196381" cy="417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ctr" defTabSz="1066800">
            <a:lnSpc>
              <a:spcPct val="90000"/>
            </a:lnSpc>
            <a:spcBef>
              <a:spcPct val="0"/>
            </a:spcBef>
            <a:spcAft>
              <a:spcPct val="35000"/>
            </a:spcAft>
            <a:buNone/>
          </a:pPr>
          <a:r>
            <a:rPr lang="en-NZ" sz="2400" b="1" kern="1200" dirty="0"/>
            <a:t>NZ Transport Agency</a:t>
          </a:r>
        </a:p>
      </dsp:txBody>
      <dsp:txXfrm>
        <a:off x="3111554" y="1216474"/>
        <a:ext cx="3196381" cy="417250"/>
      </dsp:txXfrm>
    </dsp:sp>
    <dsp:sp modelId="{AEA036BA-5B4D-4D62-9CE6-1F222D5280EE}">
      <dsp:nvSpPr>
        <dsp:cNvPr id="0" name=""/>
        <dsp:cNvSpPr/>
      </dsp:nvSpPr>
      <dsp:spPr>
        <a:xfrm>
          <a:off x="480047" y="3949778"/>
          <a:ext cx="2032482" cy="10235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437" numCol="1" spcCol="1270" anchor="ctr" anchorCtr="0">
          <a:noAutofit/>
        </a:bodyPr>
        <a:lstStyle/>
        <a:p>
          <a:pPr marL="0" lvl="0" indent="0" algn="ctr" defTabSz="889000">
            <a:lnSpc>
              <a:spcPct val="90000"/>
            </a:lnSpc>
            <a:spcBef>
              <a:spcPct val="0"/>
            </a:spcBef>
            <a:spcAft>
              <a:spcPct val="35000"/>
            </a:spcAft>
            <a:buNone/>
          </a:pPr>
          <a:r>
            <a:rPr lang="en-NZ" sz="2000" b="1" kern="1200" dirty="0"/>
            <a:t>Subject Matter Experts</a:t>
          </a:r>
        </a:p>
      </dsp:txBody>
      <dsp:txXfrm>
        <a:off x="480047" y="3949778"/>
        <a:ext cx="2032482" cy="1023566"/>
      </dsp:txXfrm>
    </dsp:sp>
    <dsp:sp modelId="{B7269268-A1FC-4DF9-9F13-7776FF04ED9D}">
      <dsp:nvSpPr>
        <dsp:cNvPr id="0" name=""/>
        <dsp:cNvSpPr/>
      </dsp:nvSpPr>
      <dsp:spPr>
        <a:xfrm>
          <a:off x="5414" y="5013695"/>
          <a:ext cx="3155939" cy="11957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l" defTabSz="1066800">
            <a:lnSpc>
              <a:spcPct val="90000"/>
            </a:lnSpc>
            <a:spcBef>
              <a:spcPct val="0"/>
            </a:spcBef>
            <a:spcAft>
              <a:spcPct val="35000"/>
            </a:spcAft>
            <a:buNone/>
          </a:pPr>
          <a:r>
            <a:rPr lang="en-NZ" sz="2400" b="1" kern="1200" dirty="0"/>
            <a:t>Traffic Signal RCAs, Contractors, Suppliers, Consultants &amp; SNUG </a:t>
          </a:r>
        </a:p>
      </dsp:txBody>
      <dsp:txXfrm>
        <a:off x="5414" y="5013695"/>
        <a:ext cx="3155939" cy="1195792"/>
      </dsp:txXfrm>
    </dsp:sp>
    <dsp:sp modelId="{C8DE8F5E-11C8-43B2-AB7C-6A6D334C7024}">
      <dsp:nvSpPr>
        <dsp:cNvPr id="0" name=""/>
        <dsp:cNvSpPr/>
      </dsp:nvSpPr>
      <dsp:spPr>
        <a:xfrm>
          <a:off x="3803032" y="4188832"/>
          <a:ext cx="1976930" cy="10235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437" numCol="1" spcCol="1270" anchor="ctr" anchorCtr="0">
          <a:noAutofit/>
        </a:bodyPr>
        <a:lstStyle/>
        <a:p>
          <a:pPr marL="0" lvl="0" indent="0" algn="ctr" defTabSz="889000">
            <a:lnSpc>
              <a:spcPct val="90000"/>
            </a:lnSpc>
            <a:spcBef>
              <a:spcPct val="0"/>
            </a:spcBef>
            <a:spcAft>
              <a:spcPct val="35000"/>
            </a:spcAft>
            <a:buNone/>
          </a:pPr>
          <a:r>
            <a:rPr lang="en-NZ" sz="2000" b="1" kern="1200" dirty="0"/>
            <a:t>Document Authors</a:t>
          </a:r>
        </a:p>
      </dsp:txBody>
      <dsp:txXfrm>
        <a:off x="3803032" y="4188832"/>
        <a:ext cx="1976930" cy="1023566"/>
      </dsp:txXfrm>
    </dsp:sp>
    <dsp:sp modelId="{9401F37C-61AE-4CC3-A0CB-79E367DE0D3E}">
      <dsp:nvSpPr>
        <dsp:cNvPr id="0" name=""/>
        <dsp:cNvSpPr/>
      </dsp:nvSpPr>
      <dsp:spPr>
        <a:xfrm>
          <a:off x="3615901" y="5324503"/>
          <a:ext cx="2353557" cy="7854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ctr" defTabSz="933450">
            <a:lnSpc>
              <a:spcPct val="90000"/>
            </a:lnSpc>
            <a:spcBef>
              <a:spcPct val="0"/>
            </a:spcBef>
            <a:spcAft>
              <a:spcPct val="35000"/>
            </a:spcAft>
            <a:buNone/>
          </a:pPr>
          <a:r>
            <a:rPr lang="en-NZ" sz="2100" b="1" kern="1200" dirty="0"/>
            <a:t>Consultant Panel of Document Authors</a:t>
          </a:r>
        </a:p>
      </dsp:txBody>
      <dsp:txXfrm>
        <a:off x="3615901" y="5324503"/>
        <a:ext cx="2353557" cy="785461"/>
      </dsp:txXfrm>
    </dsp:sp>
    <dsp:sp modelId="{FE252DEF-8C23-4800-A68C-3EFCCCEE6DD8}">
      <dsp:nvSpPr>
        <dsp:cNvPr id="0" name=""/>
        <dsp:cNvSpPr/>
      </dsp:nvSpPr>
      <dsp:spPr>
        <a:xfrm>
          <a:off x="6628174" y="4020640"/>
          <a:ext cx="1976930" cy="1208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437" numCol="1" spcCol="1270" anchor="ctr" anchorCtr="0">
          <a:noAutofit/>
        </a:bodyPr>
        <a:lstStyle/>
        <a:p>
          <a:pPr marL="0" lvl="0" indent="0" algn="ctr" defTabSz="889000">
            <a:lnSpc>
              <a:spcPct val="90000"/>
            </a:lnSpc>
            <a:spcBef>
              <a:spcPct val="0"/>
            </a:spcBef>
            <a:spcAft>
              <a:spcPct val="35000"/>
            </a:spcAft>
            <a:buNone/>
          </a:pPr>
          <a:r>
            <a:rPr lang="en-NZ" sz="2000" b="1" kern="1200" dirty="0"/>
            <a:t>External Proofer</a:t>
          </a:r>
        </a:p>
      </dsp:txBody>
      <dsp:txXfrm>
        <a:off x="6628174" y="4020640"/>
        <a:ext cx="1976930" cy="1208730"/>
      </dsp:txXfrm>
    </dsp:sp>
    <dsp:sp modelId="{9EDA45AC-CB30-451B-95B2-85CAE75C31EC}">
      <dsp:nvSpPr>
        <dsp:cNvPr id="0" name=""/>
        <dsp:cNvSpPr/>
      </dsp:nvSpPr>
      <dsp:spPr>
        <a:xfrm>
          <a:off x="6727197" y="5429836"/>
          <a:ext cx="1883714" cy="341188"/>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ctr" defTabSz="977900">
            <a:lnSpc>
              <a:spcPct val="90000"/>
            </a:lnSpc>
            <a:spcBef>
              <a:spcPct val="0"/>
            </a:spcBef>
            <a:spcAft>
              <a:spcPct val="35000"/>
            </a:spcAft>
            <a:buNone/>
          </a:pPr>
          <a:endParaRPr lang="en-NZ" sz="2200" b="1" kern="1200" dirty="0">
            <a:ln>
              <a:solidFill>
                <a:schemeClr val="bg1"/>
              </a:solidFill>
            </a:ln>
            <a:solidFill>
              <a:schemeClr val="bg1"/>
            </a:solidFill>
          </a:endParaRPr>
        </a:p>
      </dsp:txBody>
      <dsp:txXfrm>
        <a:off x="6727197" y="5429836"/>
        <a:ext cx="1883714" cy="341188"/>
      </dsp:txXfrm>
    </dsp:sp>
    <dsp:sp modelId="{B0FD2B3D-A7F7-4C1C-9FC0-0A4B52FD0037}">
      <dsp:nvSpPr>
        <dsp:cNvPr id="0" name=""/>
        <dsp:cNvSpPr/>
      </dsp:nvSpPr>
      <dsp:spPr>
        <a:xfrm>
          <a:off x="3813066" y="2145116"/>
          <a:ext cx="1976930" cy="10235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437" numCol="1" spcCol="1270" anchor="ctr" anchorCtr="0">
          <a:noAutofit/>
        </a:bodyPr>
        <a:lstStyle/>
        <a:p>
          <a:pPr marL="0" lvl="0" indent="0" algn="ctr" defTabSz="889000">
            <a:lnSpc>
              <a:spcPct val="90000"/>
            </a:lnSpc>
            <a:spcBef>
              <a:spcPct val="0"/>
            </a:spcBef>
            <a:spcAft>
              <a:spcPct val="35000"/>
            </a:spcAft>
            <a:buNone/>
          </a:pPr>
          <a:r>
            <a:rPr lang="en-NZ" sz="2000" b="1" kern="1200" dirty="0"/>
            <a:t>Senior Advisor</a:t>
          </a:r>
        </a:p>
      </dsp:txBody>
      <dsp:txXfrm>
        <a:off x="3813066" y="2145116"/>
        <a:ext cx="1976930" cy="1023566"/>
      </dsp:txXfrm>
    </dsp:sp>
    <dsp:sp modelId="{BA7BF2BF-EF85-408A-BC5C-4A5527B522C5}">
      <dsp:nvSpPr>
        <dsp:cNvPr id="0" name=""/>
        <dsp:cNvSpPr/>
      </dsp:nvSpPr>
      <dsp:spPr>
        <a:xfrm>
          <a:off x="3162907" y="3113838"/>
          <a:ext cx="3277248" cy="5279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ctr" defTabSz="1066800">
            <a:lnSpc>
              <a:spcPct val="90000"/>
            </a:lnSpc>
            <a:spcBef>
              <a:spcPct val="0"/>
            </a:spcBef>
            <a:spcAft>
              <a:spcPct val="35000"/>
            </a:spcAft>
            <a:buNone/>
          </a:pPr>
          <a:r>
            <a:rPr lang="en-NZ" sz="2400" b="1" kern="1200" dirty="0"/>
            <a:t>NZ Transport Agency</a:t>
          </a:r>
        </a:p>
      </dsp:txBody>
      <dsp:txXfrm>
        <a:off x="3162907" y="3113838"/>
        <a:ext cx="3277248" cy="527955"/>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7F9B7FD-3F90-40CF-B002-56E16F250315}" type="datetimeFigureOut">
              <a:rPr lang="en-NZ" smtClean="0"/>
              <a:t>24/09/2025</a:t>
            </a:fld>
            <a:endParaRPr lang="en-NZ"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DA1AA5-62A3-45A2-8B9F-5D0ABF3EA972}" type="slidenum">
              <a:rPr lang="en-NZ" smtClean="0"/>
              <a:t>‹#›</a:t>
            </a:fld>
            <a:endParaRPr lang="en-NZ" dirty="0"/>
          </a:p>
        </p:txBody>
      </p:sp>
    </p:spTree>
    <p:extLst>
      <p:ext uri="{BB962C8B-B14F-4D97-AF65-F5344CB8AC3E}">
        <p14:creationId xmlns:p14="http://schemas.microsoft.com/office/powerpoint/2010/main" val="371669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a:t>
            </a:fld>
            <a:endParaRPr lang="en-NZ" dirty="0"/>
          </a:p>
        </p:txBody>
      </p:sp>
    </p:spTree>
    <p:extLst>
      <p:ext uri="{BB962C8B-B14F-4D97-AF65-F5344CB8AC3E}">
        <p14:creationId xmlns:p14="http://schemas.microsoft.com/office/powerpoint/2010/main" val="236065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10</a:t>
            </a:fld>
            <a:endParaRPr lang="en-NZ" dirty="0"/>
          </a:p>
        </p:txBody>
      </p:sp>
    </p:spTree>
    <p:extLst>
      <p:ext uri="{BB962C8B-B14F-4D97-AF65-F5344CB8AC3E}">
        <p14:creationId xmlns:p14="http://schemas.microsoft.com/office/powerpoint/2010/main" val="83895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11</a:t>
            </a:fld>
            <a:endParaRPr lang="en-NZ" dirty="0"/>
          </a:p>
        </p:txBody>
      </p:sp>
    </p:spTree>
    <p:extLst>
      <p:ext uri="{BB962C8B-B14F-4D97-AF65-F5344CB8AC3E}">
        <p14:creationId xmlns:p14="http://schemas.microsoft.com/office/powerpoint/2010/main" val="410505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Reinforce industry standards and consolidated.</a:t>
            </a:r>
          </a:p>
          <a:p>
            <a:endParaRPr lang="en-NZ" dirty="0"/>
          </a:p>
        </p:txBody>
      </p:sp>
      <p:sp>
        <p:nvSpPr>
          <p:cNvPr id="4" name="Slide Number Placeholder 3"/>
          <p:cNvSpPr>
            <a:spLocks noGrp="1"/>
          </p:cNvSpPr>
          <p:nvPr>
            <p:ph type="sldNum" sz="quarter" idx="5"/>
          </p:nvPr>
        </p:nvSpPr>
        <p:spPr/>
        <p:txBody>
          <a:bodyPr/>
          <a:lstStyle/>
          <a:p>
            <a:fld id="{1CDA1AA5-62A3-45A2-8B9F-5D0ABF3EA972}" type="slidenum">
              <a:rPr lang="en-NZ" smtClean="0"/>
              <a:t>12</a:t>
            </a:fld>
            <a:endParaRPr lang="en-NZ" dirty="0"/>
          </a:p>
        </p:txBody>
      </p:sp>
    </p:spTree>
    <p:extLst>
      <p:ext uri="{BB962C8B-B14F-4D97-AF65-F5344CB8AC3E}">
        <p14:creationId xmlns:p14="http://schemas.microsoft.com/office/powerpoint/2010/main" val="126761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Reinforce industry standards</a:t>
            </a:r>
          </a:p>
        </p:txBody>
      </p:sp>
      <p:sp>
        <p:nvSpPr>
          <p:cNvPr id="4" name="Slide Number Placeholder 3"/>
          <p:cNvSpPr>
            <a:spLocks noGrp="1"/>
          </p:cNvSpPr>
          <p:nvPr>
            <p:ph type="sldNum" sz="quarter" idx="5"/>
          </p:nvPr>
        </p:nvSpPr>
        <p:spPr/>
        <p:txBody>
          <a:bodyPr/>
          <a:lstStyle/>
          <a:p>
            <a:fld id="{1CDA1AA5-62A3-45A2-8B9F-5D0ABF3EA972}" type="slidenum">
              <a:rPr lang="en-NZ" smtClean="0"/>
              <a:t>13</a:t>
            </a:fld>
            <a:endParaRPr lang="en-NZ" dirty="0"/>
          </a:p>
        </p:txBody>
      </p:sp>
    </p:spTree>
    <p:extLst>
      <p:ext uri="{BB962C8B-B14F-4D97-AF65-F5344CB8AC3E}">
        <p14:creationId xmlns:p14="http://schemas.microsoft.com/office/powerpoint/2010/main" val="429410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Requirements</a:t>
            </a:r>
          </a:p>
          <a:p>
            <a:pPr marL="228600" indent="-228600">
              <a:buAutoNum type="alphaLcParenR"/>
            </a:pPr>
            <a:r>
              <a:rPr lang="en-NZ" b="0" dirty="0"/>
              <a:t>Cabling of the pole is to be able to be undertaken without disturbing the ground around the pole.</a:t>
            </a:r>
          </a:p>
          <a:p>
            <a:pPr marL="228600" indent="-228600">
              <a:buAutoNum type="alphaLcParenR"/>
            </a:pPr>
            <a:r>
              <a:rPr lang="en-NZ" b="0" dirty="0"/>
              <a:t>Additional cables are to be able to be pulled into the pole without disturbing the ground around the pole.</a:t>
            </a:r>
          </a:p>
          <a:p>
            <a:pPr marL="228600" indent="-228600">
              <a:buAutoNum type="alphaLcParenR"/>
            </a:pPr>
            <a:r>
              <a:rPr lang="en-NZ" b="0" dirty="0"/>
              <a:t>The installation team must minimise the entry of backfill/ concrete into the signal pole during installation – noting the preferred installation is to have a mass concrete base.</a:t>
            </a:r>
          </a:p>
        </p:txBody>
      </p:sp>
      <p:sp>
        <p:nvSpPr>
          <p:cNvPr id="4" name="Slide Number Placeholder 3"/>
          <p:cNvSpPr>
            <a:spLocks noGrp="1"/>
          </p:cNvSpPr>
          <p:nvPr>
            <p:ph type="sldNum" sz="quarter" idx="5"/>
          </p:nvPr>
        </p:nvSpPr>
        <p:spPr/>
        <p:txBody>
          <a:bodyPr/>
          <a:lstStyle/>
          <a:p>
            <a:fld id="{1CDA1AA5-62A3-45A2-8B9F-5D0ABF3EA972}" type="slidenum">
              <a:rPr lang="en-NZ" smtClean="0"/>
              <a:t>14</a:t>
            </a:fld>
            <a:endParaRPr lang="en-NZ" dirty="0"/>
          </a:p>
        </p:txBody>
      </p:sp>
    </p:spTree>
    <p:extLst>
      <p:ext uri="{BB962C8B-B14F-4D97-AF65-F5344CB8AC3E}">
        <p14:creationId xmlns:p14="http://schemas.microsoft.com/office/powerpoint/2010/main" val="369475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industry are aware of the current challenges with stepping up/down of voltage of street light supply at JUSPs. Likely further iterations may be required to get this where it needs to be.</a:t>
            </a:r>
          </a:p>
          <a:p>
            <a:endParaRPr lang="en-NZ" dirty="0"/>
          </a:p>
        </p:txBody>
      </p:sp>
      <p:sp>
        <p:nvSpPr>
          <p:cNvPr id="4" name="Slide Number Placeholder 3"/>
          <p:cNvSpPr>
            <a:spLocks noGrp="1"/>
          </p:cNvSpPr>
          <p:nvPr>
            <p:ph type="sldNum" sz="quarter" idx="5"/>
          </p:nvPr>
        </p:nvSpPr>
        <p:spPr/>
        <p:txBody>
          <a:bodyPr/>
          <a:lstStyle/>
          <a:p>
            <a:fld id="{1CDA1AA5-62A3-45A2-8B9F-5D0ABF3EA972}" type="slidenum">
              <a:rPr lang="en-NZ" smtClean="0"/>
              <a:t>15</a:t>
            </a:fld>
            <a:endParaRPr lang="en-NZ" dirty="0"/>
          </a:p>
        </p:txBody>
      </p:sp>
    </p:spTree>
    <p:extLst>
      <p:ext uri="{BB962C8B-B14F-4D97-AF65-F5344CB8AC3E}">
        <p14:creationId xmlns:p14="http://schemas.microsoft.com/office/powerpoint/2010/main" val="428857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16</a:t>
            </a:fld>
            <a:endParaRPr lang="en-NZ" dirty="0"/>
          </a:p>
        </p:txBody>
      </p:sp>
    </p:spTree>
    <p:extLst>
      <p:ext uri="{BB962C8B-B14F-4D97-AF65-F5344CB8AC3E}">
        <p14:creationId xmlns:p14="http://schemas.microsoft.com/office/powerpoint/2010/main" val="198655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17</a:t>
            </a:fld>
            <a:endParaRPr lang="en-NZ" dirty="0"/>
          </a:p>
        </p:txBody>
      </p:sp>
    </p:spTree>
    <p:extLst>
      <p:ext uri="{BB962C8B-B14F-4D97-AF65-F5344CB8AC3E}">
        <p14:creationId xmlns:p14="http://schemas.microsoft.com/office/powerpoint/2010/main" val="276587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18</a:t>
            </a:fld>
            <a:endParaRPr lang="en-NZ" dirty="0"/>
          </a:p>
        </p:txBody>
      </p:sp>
    </p:spTree>
    <p:extLst>
      <p:ext uri="{BB962C8B-B14F-4D97-AF65-F5344CB8AC3E}">
        <p14:creationId xmlns:p14="http://schemas.microsoft.com/office/powerpoint/2010/main" val="15929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19</a:t>
            </a:fld>
            <a:endParaRPr lang="en-NZ" dirty="0"/>
          </a:p>
        </p:txBody>
      </p:sp>
    </p:spTree>
    <p:extLst>
      <p:ext uri="{BB962C8B-B14F-4D97-AF65-F5344CB8AC3E}">
        <p14:creationId xmlns:p14="http://schemas.microsoft.com/office/powerpoint/2010/main" val="140143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5C7D-45FD-4322-3130-728F27B0D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3711A-B5EE-ACE2-8AB1-D23C9BBA4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F9AF0-09C3-E28F-9365-293709DF644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571C8D8B-2E4F-10CD-8BDB-4F983FCCCA96}"/>
              </a:ext>
            </a:extLst>
          </p:cNvPr>
          <p:cNvSpPr>
            <a:spLocks noGrp="1"/>
          </p:cNvSpPr>
          <p:nvPr>
            <p:ph type="sldNum" sz="quarter" idx="5"/>
          </p:nvPr>
        </p:nvSpPr>
        <p:spPr/>
        <p:txBody>
          <a:bodyPr/>
          <a:lstStyle/>
          <a:p>
            <a:fld id="{1CDA1AA5-62A3-45A2-8B9F-5D0ABF3EA972}" type="slidenum">
              <a:rPr lang="en-NZ" smtClean="0"/>
              <a:t>2</a:t>
            </a:fld>
            <a:endParaRPr lang="en-NZ" dirty="0"/>
          </a:p>
        </p:txBody>
      </p:sp>
    </p:spTree>
    <p:extLst>
      <p:ext uri="{BB962C8B-B14F-4D97-AF65-F5344CB8AC3E}">
        <p14:creationId xmlns:p14="http://schemas.microsoft.com/office/powerpoint/2010/main" val="2727668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20</a:t>
            </a:fld>
            <a:endParaRPr lang="en-NZ" dirty="0"/>
          </a:p>
        </p:txBody>
      </p:sp>
    </p:spTree>
    <p:extLst>
      <p:ext uri="{BB962C8B-B14F-4D97-AF65-F5344CB8AC3E}">
        <p14:creationId xmlns:p14="http://schemas.microsoft.com/office/powerpoint/2010/main" val="3344256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21</a:t>
            </a:fld>
            <a:endParaRPr lang="en-NZ" dirty="0"/>
          </a:p>
        </p:txBody>
      </p:sp>
    </p:spTree>
    <p:extLst>
      <p:ext uri="{BB962C8B-B14F-4D97-AF65-F5344CB8AC3E}">
        <p14:creationId xmlns:p14="http://schemas.microsoft.com/office/powerpoint/2010/main" val="2028338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22</a:t>
            </a:fld>
            <a:endParaRPr lang="en-NZ" dirty="0"/>
          </a:p>
        </p:txBody>
      </p:sp>
    </p:spTree>
    <p:extLst>
      <p:ext uri="{BB962C8B-B14F-4D97-AF65-F5344CB8AC3E}">
        <p14:creationId xmlns:p14="http://schemas.microsoft.com/office/powerpoint/2010/main" val="2380048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Principles for the document – avoid using vendors and supplier names</a:t>
            </a:r>
          </a:p>
          <a:p>
            <a:r>
              <a:rPr lang="en-NZ" dirty="0"/>
              <a:t>Terminology and industry is changing and we want to leave this space open.</a:t>
            </a:r>
          </a:p>
          <a:p>
            <a:r>
              <a:rPr lang="en-NZ" dirty="0"/>
              <a:t>Detection methods are evolving.</a:t>
            </a:r>
          </a:p>
        </p:txBody>
      </p:sp>
      <p:sp>
        <p:nvSpPr>
          <p:cNvPr id="4" name="Slide Number Placeholder 3"/>
          <p:cNvSpPr>
            <a:spLocks noGrp="1"/>
          </p:cNvSpPr>
          <p:nvPr>
            <p:ph type="sldNum" sz="quarter" idx="5"/>
          </p:nvPr>
        </p:nvSpPr>
        <p:spPr/>
        <p:txBody>
          <a:bodyPr/>
          <a:lstStyle/>
          <a:p>
            <a:fld id="{1CDA1AA5-62A3-45A2-8B9F-5D0ABF3EA972}" type="slidenum">
              <a:rPr lang="en-NZ" smtClean="0"/>
              <a:t>23</a:t>
            </a:fld>
            <a:endParaRPr lang="en-NZ" dirty="0"/>
          </a:p>
        </p:txBody>
      </p:sp>
    </p:spTree>
    <p:extLst>
      <p:ext uri="{BB962C8B-B14F-4D97-AF65-F5344CB8AC3E}">
        <p14:creationId xmlns:p14="http://schemas.microsoft.com/office/powerpoint/2010/main" val="4139939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24</a:t>
            </a:fld>
            <a:endParaRPr lang="en-NZ" dirty="0"/>
          </a:p>
        </p:txBody>
      </p:sp>
    </p:spTree>
    <p:extLst>
      <p:ext uri="{BB962C8B-B14F-4D97-AF65-F5344CB8AC3E}">
        <p14:creationId xmlns:p14="http://schemas.microsoft.com/office/powerpoint/2010/main" val="813391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25</a:t>
            </a:fld>
            <a:endParaRPr lang="en-NZ" dirty="0"/>
          </a:p>
        </p:txBody>
      </p:sp>
    </p:spTree>
    <p:extLst>
      <p:ext uri="{BB962C8B-B14F-4D97-AF65-F5344CB8AC3E}">
        <p14:creationId xmlns:p14="http://schemas.microsoft.com/office/powerpoint/2010/main" val="1896972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26</a:t>
            </a:fld>
            <a:endParaRPr lang="en-NZ" dirty="0"/>
          </a:p>
        </p:txBody>
      </p:sp>
    </p:spTree>
    <p:extLst>
      <p:ext uri="{BB962C8B-B14F-4D97-AF65-F5344CB8AC3E}">
        <p14:creationId xmlns:p14="http://schemas.microsoft.com/office/powerpoint/2010/main" val="187844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27</a:t>
            </a:fld>
            <a:endParaRPr lang="en-NZ" dirty="0"/>
          </a:p>
        </p:txBody>
      </p:sp>
    </p:spTree>
    <p:extLst>
      <p:ext uri="{BB962C8B-B14F-4D97-AF65-F5344CB8AC3E}">
        <p14:creationId xmlns:p14="http://schemas.microsoft.com/office/powerpoint/2010/main" val="1610844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28</a:t>
            </a:fld>
            <a:endParaRPr lang="en-NZ" dirty="0"/>
          </a:p>
        </p:txBody>
      </p:sp>
    </p:spTree>
    <p:extLst>
      <p:ext uri="{BB962C8B-B14F-4D97-AF65-F5344CB8AC3E}">
        <p14:creationId xmlns:p14="http://schemas.microsoft.com/office/powerpoint/2010/main" val="187178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CDA1AA5-62A3-45A2-8B9F-5D0ABF3EA972}" type="slidenum">
              <a:rPr lang="en-NZ" smtClean="0"/>
              <a:t>3</a:t>
            </a:fld>
            <a:endParaRPr lang="en-NZ" dirty="0"/>
          </a:p>
        </p:txBody>
      </p:sp>
    </p:spTree>
    <p:extLst>
      <p:ext uri="{BB962C8B-B14F-4D97-AF65-F5344CB8AC3E}">
        <p14:creationId xmlns:p14="http://schemas.microsoft.com/office/powerpoint/2010/main" val="225719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NZ" sz="1200" dirty="0"/>
              <a:t>The ITS S&amp;S documents provide assurance for delivering solutions and the necessary equipment and systems for NZTA projects.</a:t>
            </a:r>
          </a:p>
          <a:p>
            <a:pPr marL="0" indent="0">
              <a:lnSpc>
                <a:spcPct val="120000"/>
              </a:lnSpc>
              <a:buNone/>
            </a:pPr>
            <a:endParaRPr lang="en-NZ" sz="1200" dirty="0"/>
          </a:p>
          <a:p>
            <a:pPr marL="171450" indent="-171450">
              <a:lnSpc>
                <a:spcPct val="120000"/>
              </a:lnSpc>
              <a:buFont typeface="Arial" panose="020B0604020202020204" pitchFamily="34" charset="0"/>
              <a:buChar char="•"/>
            </a:pPr>
            <a:r>
              <a:rPr lang="en-NZ" sz="1200" b="1" dirty="0"/>
              <a:t>Design </a:t>
            </a:r>
            <a:r>
              <a:rPr lang="en-NZ" sz="1200" dirty="0"/>
              <a:t>is achieved through design standards that ensure operational outcomes, safety, security, and maintainability are considered in transport network solutions.</a:t>
            </a:r>
          </a:p>
          <a:p>
            <a:pPr marL="171450" indent="-171450">
              <a:lnSpc>
                <a:spcPct val="120000"/>
              </a:lnSpc>
              <a:buFont typeface="Arial" panose="020B0604020202020204" pitchFamily="34" charset="0"/>
              <a:buChar char="•"/>
            </a:pPr>
            <a:r>
              <a:rPr lang="en-NZ" sz="1200" b="1" dirty="0"/>
              <a:t>Delivery</a:t>
            </a:r>
            <a:r>
              <a:rPr lang="en-NZ" sz="1200" dirty="0"/>
              <a:t> is managed via delivery specifications, supporting procurement and systems integration to guarantee correct equipment and required functionality.</a:t>
            </a:r>
          </a:p>
          <a:p>
            <a:pPr marL="171450" indent="-171450">
              <a:lnSpc>
                <a:spcPct val="120000"/>
              </a:lnSpc>
              <a:buFont typeface="Arial" panose="020B0604020202020204" pitchFamily="34" charset="0"/>
              <a:buChar char="•"/>
            </a:pPr>
            <a:r>
              <a:rPr lang="en-NZ" sz="1200" b="1" dirty="0"/>
              <a:t>Core requirements</a:t>
            </a:r>
            <a:r>
              <a:rPr lang="en-NZ" sz="1200" dirty="0"/>
              <a:t> (standards and specifications) set out common conditions and obligations across all NZTA ITS design standards, helping manage duplication of requirements.</a:t>
            </a:r>
          </a:p>
          <a:p>
            <a:pPr marL="0" indent="0">
              <a:lnSpc>
                <a:spcPct val="120000"/>
              </a:lnSpc>
              <a:buNone/>
            </a:pPr>
            <a:endParaRPr lang="en-NZ" sz="1200" dirty="0"/>
          </a:p>
          <a:p>
            <a:pPr marL="0" indent="0">
              <a:lnSpc>
                <a:spcPct val="120000"/>
              </a:lnSpc>
              <a:buNone/>
            </a:pPr>
            <a:r>
              <a:rPr lang="en-NZ" sz="1200" dirty="0"/>
              <a:t>Overall, these documents ensure clarity, consistency, and fitness for purpose in ITS design and delivery.</a:t>
            </a:r>
          </a:p>
          <a:p>
            <a:endParaRPr lang="en-NZ" dirty="0"/>
          </a:p>
        </p:txBody>
      </p:sp>
      <p:sp>
        <p:nvSpPr>
          <p:cNvPr id="4" name="Slide Number Placeholder 3"/>
          <p:cNvSpPr>
            <a:spLocks noGrp="1"/>
          </p:cNvSpPr>
          <p:nvPr>
            <p:ph type="sldNum" sz="quarter" idx="5"/>
          </p:nvPr>
        </p:nvSpPr>
        <p:spPr/>
        <p:txBody>
          <a:bodyPr/>
          <a:lstStyle/>
          <a:p>
            <a:fld id="{1CDA1AA5-62A3-45A2-8B9F-5D0ABF3EA972}" type="slidenum">
              <a:rPr lang="en-NZ" smtClean="0"/>
              <a:t>4</a:t>
            </a:fld>
            <a:endParaRPr lang="en-NZ" dirty="0"/>
          </a:p>
        </p:txBody>
      </p:sp>
    </p:spTree>
    <p:extLst>
      <p:ext uri="{BB962C8B-B14F-4D97-AF65-F5344CB8AC3E}">
        <p14:creationId xmlns:p14="http://schemas.microsoft.com/office/powerpoint/2010/main" val="401414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The intelligent transport systems (ITS) design standard and delivery specification (S&amp;S) framework is a collection of repeatable processes and capabilities to support the creation and ongoing maintenance of the ITS S&amp;S documentation.</a:t>
            </a:r>
          </a:p>
          <a:p>
            <a:r>
              <a:rPr lang="en-NZ" sz="1200" b="0" i="0" kern="1200" dirty="0">
                <a:solidFill>
                  <a:schemeClr val="tx1"/>
                </a:solidFill>
                <a:effectLst/>
                <a:latin typeface="+mn-lt"/>
                <a:ea typeface="+mn-ea"/>
                <a:cs typeface="+mn-cs"/>
              </a:rPr>
              <a:t>It provides an open and collaborative environment to develop best practice in the ITS industry and to ensure new or upgraded ITS S&amp;S are easily accessible to all interested parties. </a:t>
            </a:r>
          </a:p>
          <a:p>
            <a:endParaRPr lang="en-NZ"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NZ" sz="1200" b="0" i="0" kern="1200" dirty="0">
                <a:solidFill>
                  <a:schemeClr val="tx1"/>
                </a:solidFill>
                <a:effectLst/>
                <a:latin typeface="+mn-lt"/>
                <a:ea typeface="+mn-ea"/>
                <a:cs typeface="+mn-cs"/>
              </a:rPr>
              <a:t>It provides a way to manage duplication, ensure consistency, and capture feedback and learnings to support continuous improvement.</a:t>
            </a:r>
          </a:p>
          <a:p>
            <a:pPr marL="171450" indent="-171450">
              <a:buFont typeface="Arial" panose="020B0604020202020204" pitchFamily="34" charset="0"/>
              <a:buChar char="•"/>
            </a:pPr>
            <a:r>
              <a:rPr lang="en-NZ" sz="1200" b="0" i="0" kern="1200" dirty="0">
                <a:solidFill>
                  <a:schemeClr val="tx1"/>
                </a:solidFill>
                <a:effectLst/>
                <a:latin typeface="+mn-lt"/>
                <a:ea typeface="+mn-ea"/>
                <a:cs typeface="+mn-cs"/>
              </a:rPr>
              <a:t>The framework ensures that our ITS S&amp;S documentation is produced to a high quality so that we can deliver a safer system for all users and provide certainty, consistency and clarity for our people and industry suppliers.  </a:t>
            </a:r>
          </a:p>
          <a:p>
            <a:pPr marL="171450" indent="-171450">
              <a:buFont typeface="Arial" panose="020B0604020202020204" pitchFamily="34" charset="0"/>
              <a:buChar char="•"/>
            </a:pPr>
            <a:r>
              <a:rPr lang="en-NZ" sz="1200" b="0" i="0" kern="1200" dirty="0">
                <a:solidFill>
                  <a:schemeClr val="tx1"/>
                </a:solidFill>
                <a:effectLst/>
                <a:latin typeface="+mn-lt"/>
                <a:ea typeface="+mn-ea"/>
                <a:cs typeface="+mn-cs"/>
              </a:rPr>
              <a:t>The ITS S&amp;S framework benefits all national transport network projects. By updating and ensuring the consistency and quality standard of our ITS S&amp;S documentation, NZTA can realise the full benefit of our network upgrade and ensure a safer system for all users.</a:t>
            </a:r>
          </a:p>
          <a:p>
            <a:endParaRPr lang="en-NZ" dirty="0"/>
          </a:p>
        </p:txBody>
      </p:sp>
      <p:sp>
        <p:nvSpPr>
          <p:cNvPr id="4" name="Slide Number Placeholder 3"/>
          <p:cNvSpPr>
            <a:spLocks noGrp="1"/>
          </p:cNvSpPr>
          <p:nvPr>
            <p:ph type="sldNum" sz="quarter" idx="5"/>
          </p:nvPr>
        </p:nvSpPr>
        <p:spPr/>
        <p:txBody>
          <a:bodyPr/>
          <a:lstStyle/>
          <a:p>
            <a:fld id="{1CDA1AA5-62A3-45A2-8B9F-5D0ABF3EA972}" type="slidenum">
              <a:rPr lang="en-NZ" smtClean="0"/>
              <a:t>5</a:t>
            </a:fld>
            <a:endParaRPr lang="en-NZ" dirty="0"/>
          </a:p>
        </p:txBody>
      </p:sp>
    </p:spTree>
    <p:extLst>
      <p:ext uri="{BB962C8B-B14F-4D97-AF65-F5344CB8AC3E}">
        <p14:creationId xmlns:p14="http://schemas.microsoft.com/office/powerpoint/2010/main" val="121566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CDA1AA5-62A3-45A2-8B9F-5D0ABF3EA972}" type="slidenum">
              <a:rPr lang="en-NZ" smtClean="0"/>
              <a:t>6</a:t>
            </a:fld>
            <a:endParaRPr lang="en-NZ" dirty="0"/>
          </a:p>
        </p:txBody>
      </p:sp>
    </p:spTree>
    <p:extLst>
      <p:ext uri="{BB962C8B-B14F-4D97-AF65-F5344CB8AC3E}">
        <p14:creationId xmlns:p14="http://schemas.microsoft.com/office/powerpoint/2010/main" val="132513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NZ" b="1" u="sng" dirty="0"/>
              <a:t>Drafting Principles</a:t>
            </a:r>
          </a:p>
          <a:p>
            <a:pPr>
              <a:lnSpc>
                <a:spcPct val="120000"/>
              </a:lnSpc>
            </a:pPr>
            <a:r>
              <a:rPr lang="en-NZ" b="1" dirty="0"/>
              <a:t>Clarity and Consistency:</a:t>
            </a:r>
            <a:r>
              <a:rPr lang="en-NZ" dirty="0"/>
              <a:t> Standards must be clear, concise, unambiguous, and consistent with established drafting principles, definitions, templates, and frameworks.</a:t>
            </a:r>
          </a:p>
          <a:p>
            <a:pPr>
              <a:lnSpc>
                <a:spcPct val="120000"/>
              </a:lnSpc>
            </a:pPr>
            <a:r>
              <a:rPr lang="en-NZ" b="1" dirty="0"/>
              <a:t>Defined Scope and Flexibility:</a:t>
            </a:r>
            <a:r>
              <a:rPr lang="en-NZ" dirty="0"/>
              <a:t> Each Standard should have a well-defined scope and be flexible enough for use by all relevant authorities and organisations where practicable.</a:t>
            </a:r>
          </a:p>
          <a:p>
            <a:pPr>
              <a:lnSpc>
                <a:spcPct val="120000"/>
              </a:lnSpc>
            </a:pPr>
            <a:r>
              <a:rPr lang="en-NZ" b="1" dirty="0"/>
              <a:t>Audience-Focused Content:</a:t>
            </a:r>
            <a:r>
              <a:rPr lang="en-NZ" dirty="0"/>
              <a:t> Content should be tailored to the primary audience’s needs—focusing on what users need to do or understand —avoiding unnecessary background or justification.</a:t>
            </a:r>
          </a:p>
          <a:p>
            <a:pPr>
              <a:lnSpc>
                <a:spcPct val="120000"/>
              </a:lnSpc>
            </a:pPr>
            <a:r>
              <a:rPr lang="en-NZ" b="1" dirty="0"/>
              <a:t>Avoid Redundancy:</a:t>
            </a:r>
            <a:r>
              <a:rPr lang="en-NZ" dirty="0"/>
              <a:t> Minimise cross-referencing or repeating information from other documents, especially if it may change frequently or lacks context.</a:t>
            </a:r>
          </a:p>
          <a:p>
            <a:pPr>
              <a:lnSpc>
                <a:spcPct val="120000"/>
              </a:lnSpc>
            </a:pPr>
            <a:r>
              <a:rPr lang="en-NZ" b="1" dirty="0"/>
              <a:t>Professional Language and Structure:</a:t>
            </a:r>
            <a:r>
              <a:rPr lang="en-NZ" dirty="0"/>
              <a:t> Use appropriate contract terminology in commercial agreements and avoid naming specific organisational roles unless standardised; ensure version control and adherence to writing/brand guides.</a:t>
            </a:r>
          </a:p>
          <a:p>
            <a:pPr>
              <a:lnSpc>
                <a:spcPct val="120000"/>
              </a:lnSpc>
            </a:pPr>
            <a:endParaRPr lang="en-NZ" dirty="0"/>
          </a:p>
          <a:p>
            <a:pPr>
              <a:lnSpc>
                <a:spcPct val="120000"/>
              </a:lnSpc>
            </a:pPr>
            <a:r>
              <a:rPr lang="en-NZ" b="1" u="sng" dirty="0"/>
              <a:t>Authors guide</a:t>
            </a:r>
          </a:p>
          <a:p>
            <a:pPr>
              <a:lnSpc>
                <a:spcPct val="120000"/>
              </a:lnSpc>
            </a:pPr>
            <a:r>
              <a:rPr lang="en-NZ" b="0" u="none" dirty="0"/>
              <a:t>NZ Transport Agency Waka Kotahi (NZTA) is creating repeatable and consistent practices for developing and maintaining the intelligent transport system (ITS) design standards, delivery specifications and core requirements standards and specifications (S&amp;S). </a:t>
            </a:r>
          </a:p>
          <a:p>
            <a:pPr>
              <a:lnSpc>
                <a:spcPct val="120000"/>
              </a:lnSpc>
            </a:pPr>
            <a:endParaRPr lang="en-NZ" b="0" u="none" dirty="0"/>
          </a:p>
          <a:p>
            <a:pPr>
              <a:lnSpc>
                <a:spcPct val="120000"/>
              </a:lnSpc>
            </a:pPr>
            <a:r>
              <a:rPr lang="en-NZ" b="0" u="none" dirty="0"/>
              <a:t>As Russell mentioned earlier, NZTA is delivering this via a structured framework that is a foundation to:</a:t>
            </a:r>
          </a:p>
          <a:p>
            <a:pPr>
              <a:lnSpc>
                <a:spcPct val="120000"/>
              </a:lnSpc>
            </a:pPr>
            <a:r>
              <a:rPr lang="en-NZ" b="0" u="none" dirty="0"/>
              <a:t>• Provide alignment of the ITS S&amp;S with the NZTA business and operational outcomes.</a:t>
            </a:r>
          </a:p>
          <a:p>
            <a:pPr>
              <a:lnSpc>
                <a:spcPct val="120000"/>
              </a:lnSpc>
            </a:pPr>
            <a:r>
              <a:rPr lang="en-NZ" b="0" u="none" dirty="0"/>
              <a:t>• Provide alignment with Traffic Control Devices and </a:t>
            </a:r>
            <a:r>
              <a:rPr lang="en-NZ" b="0" u="none" dirty="0" err="1"/>
              <a:t>Austroads</a:t>
            </a:r>
            <a:r>
              <a:rPr lang="en-NZ" b="0" u="none" dirty="0"/>
              <a:t> S&amp;S, if available</a:t>
            </a:r>
          </a:p>
          <a:p>
            <a:pPr>
              <a:lnSpc>
                <a:spcPct val="120000"/>
              </a:lnSpc>
            </a:pPr>
            <a:r>
              <a:rPr lang="en-NZ" b="0" u="none" dirty="0"/>
              <a:t>• Manage NZTA risks through all stages of the delivery lifecycle</a:t>
            </a:r>
          </a:p>
          <a:p>
            <a:pPr>
              <a:lnSpc>
                <a:spcPct val="120000"/>
              </a:lnSpc>
            </a:pPr>
            <a:r>
              <a:rPr lang="en-NZ" b="0" u="none" dirty="0"/>
              <a:t>• Provide consistency and clarity for vendors, thereby reducing their risks through all stages of the delivery lifecycle</a:t>
            </a:r>
          </a:p>
          <a:p>
            <a:pPr>
              <a:lnSpc>
                <a:spcPct val="120000"/>
              </a:lnSpc>
            </a:pPr>
            <a:r>
              <a:rPr lang="en-NZ" b="0" u="none" dirty="0"/>
              <a:t>• Capture best practice and knowledge from which repeatable solutions can be built</a:t>
            </a:r>
          </a:p>
          <a:p>
            <a:pPr>
              <a:lnSpc>
                <a:spcPct val="120000"/>
              </a:lnSpc>
            </a:pPr>
            <a:r>
              <a:rPr lang="en-NZ" b="0" u="none" dirty="0"/>
              <a:t>• Manage departure requests and feedback as part of continuous improvement and knowledge</a:t>
            </a:r>
          </a:p>
          <a:p>
            <a:pPr>
              <a:lnSpc>
                <a:spcPct val="120000"/>
              </a:lnSpc>
            </a:pPr>
            <a:r>
              <a:rPr lang="en-NZ" b="0" u="none" dirty="0"/>
              <a:t>• Provide ITS S&amp;S that support the design of systems, and for the supply of ITS equipment for the transport network.</a:t>
            </a:r>
          </a:p>
        </p:txBody>
      </p:sp>
      <p:sp>
        <p:nvSpPr>
          <p:cNvPr id="4" name="Slide Number Placeholder 3"/>
          <p:cNvSpPr>
            <a:spLocks noGrp="1"/>
          </p:cNvSpPr>
          <p:nvPr>
            <p:ph type="sldNum" sz="quarter" idx="5"/>
          </p:nvPr>
        </p:nvSpPr>
        <p:spPr/>
        <p:txBody>
          <a:bodyPr/>
          <a:lstStyle/>
          <a:p>
            <a:fld id="{1CDA1AA5-62A3-45A2-8B9F-5D0ABF3EA972}" type="slidenum">
              <a:rPr lang="en-NZ" smtClean="0"/>
              <a:t>7</a:t>
            </a:fld>
            <a:endParaRPr lang="en-NZ" dirty="0"/>
          </a:p>
        </p:txBody>
      </p:sp>
    </p:spTree>
    <p:extLst>
      <p:ext uri="{BB962C8B-B14F-4D97-AF65-F5344CB8AC3E}">
        <p14:creationId xmlns:p14="http://schemas.microsoft.com/office/powerpoint/2010/main" val="19492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D7504-9FC9-8754-AED1-0BDC01974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20A92-1447-6856-A643-57756AD1C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5B393-BB15-A83B-192C-685B9D190749}"/>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2112714-3DF5-57B6-C5CF-492CE5151567}"/>
              </a:ext>
            </a:extLst>
          </p:cNvPr>
          <p:cNvSpPr>
            <a:spLocks noGrp="1"/>
          </p:cNvSpPr>
          <p:nvPr>
            <p:ph type="sldNum" sz="quarter" idx="5"/>
          </p:nvPr>
        </p:nvSpPr>
        <p:spPr/>
        <p:txBody>
          <a:bodyPr/>
          <a:lstStyle/>
          <a:p>
            <a:fld id="{1CDA1AA5-62A3-45A2-8B9F-5D0ABF3EA972}" type="slidenum">
              <a:rPr lang="en-NZ" smtClean="0"/>
              <a:t>8</a:t>
            </a:fld>
            <a:endParaRPr lang="en-NZ" dirty="0"/>
          </a:p>
        </p:txBody>
      </p:sp>
    </p:spTree>
    <p:extLst>
      <p:ext uri="{BB962C8B-B14F-4D97-AF65-F5344CB8AC3E}">
        <p14:creationId xmlns:p14="http://schemas.microsoft.com/office/powerpoint/2010/main" val="266391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DA1AA5-62A3-45A2-8B9F-5D0ABF3EA972}" type="slidenum">
              <a:rPr lang="en-NZ" smtClean="0"/>
              <a:t>9</a:t>
            </a:fld>
            <a:endParaRPr lang="en-NZ" dirty="0"/>
          </a:p>
        </p:txBody>
      </p:sp>
    </p:spTree>
    <p:extLst>
      <p:ext uri="{BB962C8B-B14F-4D97-AF65-F5344CB8AC3E}">
        <p14:creationId xmlns:p14="http://schemas.microsoft.com/office/powerpoint/2010/main" val="98384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facebook.com/BecaGroup/" TargetMode="External"/><Relationship Id="rId7" Type="http://schemas.openxmlformats.org/officeDocument/2006/relationships/hyperlink" Target="https://twitter.com/BecaGroup?ref_src=twsrc%5egoogle|twcamp%5eserp|twgr%5eauthor" TargetMode="External"/><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hyperlink" Target="https://www.linkedin.com/company-beta/162676?pathWildcard=162676"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youtube.com/user/TheBecaGroup"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beca.com/" TargetMode="Externa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BecaGroup/" TargetMode="External"/><Relationship Id="rId7" Type="http://schemas.openxmlformats.org/officeDocument/2006/relationships/hyperlink" Target="https://www.youtube.com/user/TheBecaGroup" TargetMode="External"/><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linkedin.com/company-beta/162676?pathWildcard=162676" TargetMode="External"/><Relationship Id="rId4" Type="http://schemas.openxmlformats.org/officeDocument/2006/relationships/image" Target="../media/image6.png"/><Relationship Id="rId9"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beca.com/" TargetMode="External"/><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beca.com/"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BecaGroup/" TargetMode="External"/><Relationship Id="rId7" Type="http://schemas.openxmlformats.org/officeDocument/2006/relationships/hyperlink" Target="https://www.youtube.com/user/TheBecaGroup" TargetMode="External"/><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hyperlink" Target="https://www.linkedin.com/company-beta/162676?pathWildcard=162676" TargetMode="External"/><Relationship Id="rId4" Type="http://schemas.openxmlformats.org/officeDocument/2006/relationships/image" Target="../media/image6.png"/><Relationship Id="rId9"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13.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beca.com/" TargetMode="Externa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BecaGroup/" TargetMode="External"/><Relationship Id="rId7" Type="http://schemas.openxmlformats.org/officeDocument/2006/relationships/hyperlink" Target="https://www.youtube.com/user/TheBecaGroup" TargetMode="External"/><Relationship Id="rId2" Type="http://schemas.openxmlformats.org/officeDocument/2006/relationships/image" Target="../media/image13.jpe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hyperlink" Target="https://www.linkedin.com/company-beta/162676?pathWildcard=162676" TargetMode="External"/><Relationship Id="rId4" Type="http://schemas.openxmlformats.org/officeDocument/2006/relationships/image" Target="../media/image6.png"/><Relationship Id="rId9"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beca.com/" TargetMode="External"/><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BecaGroup/" TargetMode="External"/><Relationship Id="rId7" Type="http://schemas.openxmlformats.org/officeDocument/2006/relationships/hyperlink" Target="https://www.youtube.com/user/TheBecaGroup" TargetMode="External"/><Relationship Id="rId2" Type="http://schemas.openxmlformats.org/officeDocument/2006/relationships/image" Target="../media/image15.jpe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hyperlink" Target="https://www.linkedin.com/company-beta/162676?pathWildcard=162676" TargetMode="External"/><Relationship Id="rId4" Type="http://schemas.openxmlformats.org/officeDocument/2006/relationships/image" Target="../media/image6.png"/><Relationship Id="rId9"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beca.com/" TargetMode="External"/><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BecaGroup/" TargetMode="External"/><Relationship Id="rId7" Type="http://schemas.openxmlformats.org/officeDocument/2006/relationships/hyperlink" Target="https://www.youtube.com/user/TheBecaGroup" TargetMode="External"/><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hyperlink" Target="https://www.linkedin.com/company-beta/162676?pathWildcard=162676" TargetMode="External"/><Relationship Id="rId4" Type="http://schemas.openxmlformats.org/officeDocument/2006/relationships/image" Target="../media/image6.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59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5768" y="2804159"/>
            <a:ext cx="1260000" cy="1260000"/>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2" name="Picture 11">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46152" y="2804159"/>
            <a:ext cx="1260000" cy="1260000"/>
          </a:xfrm>
          <a:prstGeom prst="rect">
            <a:avLst/>
          </a:prstGeom>
        </p:spPr>
      </p:pic>
      <p:pic>
        <p:nvPicPr>
          <p:cNvPr id="17" name="Picture 16">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Tree>
    <p:extLst>
      <p:ext uri="{BB962C8B-B14F-4D97-AF65-F5344CB8AC3E}">
        <p14:creationId xmlns:p14="http://schemas.microsoft.com/office/powerpoint/2010/main" val="234088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2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5EB85-486C-B2D0-9222-311E6CCE8E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05" y="-9015"/>
            <a:ext cx="12188389" cy="6858000"/>
          </a:xfrm>
          <a:prstGeom prst="rect">
            <a:avLst/>
          </a:prstGeom>
        </p:spPr>
      </p:pic>
      <p:sp>
        <p:nvSpPr>
          <p:cNvPr id="2" name="Title 1"/>
          <p:cNvSpPr>
            <a:spLocks noGrp="1"/>
          </p:cNvSpPr>
          <p:nvPr>
            <p:ph type="ctrTitle"/>
          </p:nvPr>
        </p:nvSpPr>
        <p:spPr>
          <a:xfrm>
            <a:off x="4642338" y="3095544"/>
            <a:ext cx="6692415"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4642338" y="4412252"/>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
        <p:nvSpPr>
          <p:cNvPr id="7" name="TextBox 6">
            <a:extLst>
              <a:ext uri="{FF2B5EF4-FFF2-40B4-BE49-F238E27FC236}">
                <a16:creationId xmlns:a16="http://schemas.microsoft.com/office/drawing/2014/main" id="{93807483-47FF-DDC5-0CA5-AE56F5DE675D}"/>
              </a:ext>
            </a:extLst>
          </p:cNvPr>
          <p:cNvSpPr txBox="1"/>
          <p:nvPr userDrawn="1"/>
        </p:nvSpPr>
        <p:spPr>
          <a:xfrm>
            <a:off x="10517865" y="6330880"/>
            <a:ext cx="1674135" cy="415498"/>
          </a:xfrm>
          <a:prstGeom prst="rect">
            <a:avLst/>
          </a:prstGeom>
          <a:noFill/>
        </p:spPr>
        <p:txBody>
          <a:bodyPr wrap="square">
            <a:spAutoFit/>
          </a:bodyPr>
          <a:lstStyle/>
          <a:p>
            <a:r>
              <a:rPr lang="en-NZ" sz="700" dirty="0">
                <a:solidFill>
                  <a:schemeClr val="bg2"/>
                </a:solidFill>
              </a:rPr>
              <a:t>© Pat Caruso, 2022</a:t>
            </a:r>
          </a:p>
          <a:p>
            <a:r>
              <a:rPr lang="en-NZ" sz="700" dirty="0">
                <a:solidFill>
                  <a:schemeClr val="bg2"/>
                </a:solidFill>
              </a:rPr>
              <a:t>Eastern Arrernte Artist</a:t>
            </a:r>
          </a:p>
          <a:p>
            <a:r>
              <a:rPr lang="en-NZ" sz="700" dirty="0">
                <a:solidFill>
                  <a:schemeClr val="bg2"/>
                </a:solidFill>
              </a:rPr>
              <a:t>Owner of We Create Print Deliver</a:t>
            </a:r>
          </a:p>
        </p:txBody>
      </p:sp>
    </p:spTree>
    <p:extLst>
      <p:ext uri="{BB962C8B-B14F-4D97-AF65-F5344CB8AC3E}">
        <p14:creationId xmlns:p14="http://schemas.microsoft.com/office/powerpoint/2010/main" val="2820777511"/>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 Add your own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chemeClr val="accent5"/>
          </a:solidFill>
        </p:spPr>
        <p:txBody>
          <a:bodyPr/>
          <a:lstStyle>
            <a:lvl1pPr>
              <a:defRPr/>
            </a:lvl1pPr>
          </a:lstStyle>
          <a:p>
            <a:r>
              <a:rPr lang="en-NZ" dirty="0"/>
              <a:t>Click to insert picture then send 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1592207037"/>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28447-6A09-1213-D5A6-33B39B3D788F}"/>
              </a:ext>
            </a:extLst>
          </p:cNvPr>
          <p:cNvSpPr>
            <a:spLocks noGrp="1"/>
          </p:cNvSpPr>
          <p:nvPr>
            <p:ph type="pic" sz="quarter" idx="10"/>
          </p:nvPr>
        </p:nvSpPr>
        <p:spPr>
          <a:xfrm>
            <a:off x="0" y="26988"/>
            <a:ext cx="12192000" cy="6840537"/>
          </a:xfrm>
          <a:solidFill>
            <a:schemeClr val="accent5"/>
          </a:solidFill>
        </p:spPr>
        <p:txBody>
          <a:bodyPr/>
          <a:lstStyle>
            <a:lvl1pPr>
              <a:defRPr/>
            </a:lvl1pPr>
          </a:lstStyle>
          <a:p>
            <a:r>
              <a:rPr lang="en-NZ" dirty="0"/>
              <a:t>Click icon to add picture</a:t>
            </a:r>
            <a:endParaRPr lang="en-US" dirty="0"/>
          </a:p>
        </p:txBody>
      </p:sp>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391150"/>
            <a:ext cx="7920000" cy="1476276"/>
          </a:xfrm>
          <a:solidFill>
            <a:schemeClr val="bg1"/>
          </a:solidFill>
        </p:spPr>
        <p:txBody>
          <a:bodyPr anchor="ctr" anchorCtr="0">
            <a:normAutofit/>
          </a:bodyPr>
          <a:lstStyle>
            <a:lvl1pPr marL="360000" indent="0" algn="l">
              <a:lnSpc>
                <a:spcPct val="100000"/>
              </a:lnSpc>
              <a:defRPr sz="4000"/>
            </a:lvl1pPr>
          </a:lstStyle>
          <a:p>
            <a:r>
              <a:rPr lang="en-US" dirty="0"/>
              <a:t>Click to edit Master title style</a:t>
            </a:r>
            <a:endParaRPr lang="en-NZ" dirty="0"/>
          </a:p>
        </p:txBody>
      </p:sp>
    </p:spTree>
    <p:extLst>
      <p:ext uri="{BB962C8B-B14F-4D97-AF65-F5344CB8AC3E}">
        <p14:creationId xmlns:p14="http://schemas.microsoft.com/office/powerpoint/2010/main" val="3697193942"/>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8539B-7A12-5EA2-1932-3AC3589A04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05" y="-9015"/>
            <a:ext cx="12188389" cy="6858000"/>
          </a:xfrm>
          <a:prstGeom prst="rect">
            <a:avLst/>
          </a:prstGeom>
        </p:spPr>
      </p:pic>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a:t>Insert a quote here</a:t>
            </a:r>
          </a:p>
        </p:txBody>
      </p:sp>
      <p:sp>
        <p:nvSpPr>
          <p:cNvPr id="7" name="TextBox 6">
            <a:extLst>
              <a:ext uri="{FF2B5EF4-FFF2-40B4-BE49-F238E27FC236}">
                <a16:creationId xmlns:a16="http://schemas.microsoft.com/office/drawing/2014/main" id="{303AF353-9964-23C2-8CC7-AD3A03F93E7B}"/>
              </a:ext>
            </a:extLst>
          </p:cNvPr>
          <p:cNvSpPr txBox="1"/>
          <p:nvPr userDrawn="1"/>
        </p:nvSpPr>
        <p:spPr>
          <a:xfrm>
            <a:off x="10517865" y="6330880"/>
            <a:ext cx="1674135" cy="415498"/>
          </a:xfrm>
          <a:prstGeom prst="rect">
            <a:avLst/>
          </a:prstGeom>
          <a:noFill/>
        </p:spPr>
        <p:txBody>
          <a:bodyPr wrap="square">
            <a:spAutoFit/>
          </a:bodyPr>
          <a:lstStyle/>
          <a:p>
            <a:r>
              <a:rPr lang="en-NZ" sz="700" dirty="0">
                <a:solidFill>
                  <a:schemeClr val="bg2"/>
                </a:solidFill>
              </a:rPr>
              <a:t>© Pat Caruso, 2022</a:t>
            </a:r>
          </a:p>
          <a:p>
            <a:r>
              <a:rPr lang="en-NZ" sz="700" dirty="0">
                <a:solidFill>
                  <a:schemeClr val="bg2"/>
                </a:solidFill>
              </a:rPr>
              <a:t>Eastern Arrernte Artist</a:t>
            </a:r>
          </a:p>
          <a:p>
            <a:r>
              <a:rPr lang="en-NZ" sz="700" dirty="0">
                <a:solidFill>
                  <a:schemeClr val="bg2"/>
                </a:solidFill>
              </a:rPr>
              <a:t>Owner of We Create Print Deliver</a:t>
            </a:r>
          </a:p>
        </p:txBody>
      </p:sp>
    </p:spTree>
    <p:extLst>
      <p:ext uri="{BB962C8B-B14F-4D97-AF65-F5344CB8AC3E}">
        <p14:creationId xmlns:p14="http://schemas.microsoft.com/office/powerpoint/2010/main" val="224101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08527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58482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a:p>
        </p:txBody>
      </p:sp>
      <p:sp>
        <p:nvSpPr>
          <p:cNvPr id="4" name="Text Placeholder 3"/>
          <p:cNvSpPr>
            <a:spLocks noGrp="1"/>
          </p:cNvSpPr>
          <p:nvPr>
            <p:ph type="body" sz="half" idx="2"/>
          </p:nvPr>
        </p:nvSpPr>
        <p:spPr>
          <a:xfrm>
            <a:off x="839788" y="2057400"/>
            <a:ext cx="3932237"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p:cNvSpPr>
            <a:spLocks noGrp="1"/>
          </p:cNvSpPr>
          <p:nvPr>
            <p:ph type="pic" sz="quarter" idx="17"/>
          </p:nvPr>
        </p:nvSpPr>
        <p:spPr>
          <a:xfrm>
            <a:off x="4876801" y="65988"/>
            <a:ext cx="7315200" cy="5991912"/>
          </a:xfrm>
          <a:solidFill>
            <a:schemeClr val="bg2"/>
          </a:solidFill>
        </p:spPr>
        <p:txBody>
          <a:bodyPr/>
          <a:lstStyle/>
          <a:p>
            <a:r>
              <a:rPr lang="en-US" dirty="0"/>
              <a:t>Click icon to add picture</a:t>
            </a:r>
            <a:endParaRPr lang="en-NZ" dirty="0"/>
          </a:p>
        </p:txBody>
      </p:sp>
    </p:spTree>
    <p:extLst>
      <p:ext uri="{BB962C8B-B14F-4D97-AF65-F5344CB8AC3E}">
        <p14:creationId xmlns:p14="http://schemas.microsoft.com/office/powerpoint/2010/main" val="1298755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07933107"/>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7" name="Picture 6" descr="A picture containing light, colorfulness&#10;&#10;Description automatically generated">
            <a:extLst>
              <a:ext uri="{FF2B5EF4-FFF2-40B4-BE49-F238E27FC236}">
                <a16:creationId xmlns:a16="http://schemas.microsoft.com/office/drawing/2014/main" id="{6C32C998-F4C3-FF59-E226-D9BB80A64E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 y="0"/>
            <a:ext cx="12190615" cy="6858000"/>
          </a:xfrm>
          <a:prstGeom prst="rect">
            <a:avLst/>
          </a:prstGeom>
        </p:spPr>
      </p:pic>
      <p:sp>
        <p:nvSpPr>
          <p:cNvPr id="2" name="Title 1"/>
          <p:cNvSpPr>
            <a:spLocks noGrp="1"/>
          </p:cNvSpPr>
          <p:nvPr>
            <p:ph type="ctrTitle"/>
          </p:nvPr>
        </p:nvSpPr>
        <p:spPr>
          <a:xfrm>
            <a:off x="432288" y="3095544"/>
            <a:ext cx="6692415"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432288" y="4412252"/>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1321289225"/>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C6AE72-BD5C-62BD-6A87-809764278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05" y="-9015"/>
            <a:ext cx="12188389" cy="6858000"/>
          </a:xfrm>
          <a:prstGeom prst="rect">
            <a:avLst/>
          </a:prstGeom>
        </p:spPr>
      </p:pic>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5959" y="2804159"/>
            <a:ext cx="1260000" cy="1260000"/>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7" name="Picture 16">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
        <p:nvSpPr>
          <p:cNvPr id="3" name="TextBox 2">
            <a:extLst>
              <a:ext uri="{FF2B5EF4-FFF2-40B4-BE49-F238E27FC236}">
                <a16:creationId xmlns:a16="http://schemas.microsoft.com/office/drawing/2014/main" id="{D5C6E870-EE6E-55A3-741A-73EC7B4B657F}"/>
              </a:ext>
            </a:extLst>
          </p:cNvPr>
          <p:cNvSpPr txBox="1"/>
          <p:nvPr userDrawn="1"/>
        </p:nvSpPr>
        <p:spPr>
          <a:xfrm>
            <a:off x="10517865" y="6330880"/>
            <a:ext cx="1674135" cy="415498"/>
          </a:xfrm>
          <a:prstGeom prst="rect">
            <a:avLst/>
          </a:prstGeom>
          <a:noFill/>
        </p:spPr>
        <p:txBody>
          <a:bodyPr wrap="square">
            <a:spAutoFit/>
          </a:bodyPr>
          <a:lstStyle/>
          <a:p>
            <a:r>
              <a:rPr lang="en-NZ" sz="700" dirty="0">
                <a:solidFill>
                  <a:schemeClr val="bg2"/>
                </a:solidFill>
              </a:rPr>
              <a:t>© Pat Caruso, 2022</a:t>
            </a:r>
          </a:p>
          <a:p>
            <a:r>
              <a:rPr lang="en-NZ" sz="700" dirty="0">
                <a:solidFill>
                  <a:schemeClr val="bg2"/>
                </a:solidFill>
              </a:rPr>
              <a:t>Eastern Arrernte Artist</a:t>
            </a:r>
          </a:p>
          <a:p>
            <a:r>
              <a:rPr lang="en-NZ" sz="700" dirty="0">
                <a:solidFill>
                  <a:schemeClr val="bg2"/>
                </a:solidFill>
              </a:rPr>
              <a:t>Owner of We Create Print Deliver</a:t>
            </a:r>
          </a:p>
        </p:txBody>
      </p:sp>
    </p:spTree>
    <p:extLst>
      <p:ext uri="{BB962C8B-B14F-4D97-AF65-F5344CB8AC3E}">
        <p14:creationId xmlns:p14="http://schemas.microsoft.com/office/powerpoint/2010/main" val="406337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5EB85-486C-B2D0-9222-311E6CCE8E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1"/>
          <a:stretch/>
        </p:blipFill>
        <p:spPr>
          <a:xfrm>
            <a:off x="0" y="-9015"/>
            <a:ext cx="12192000" cy="6858000"/>
          </a:xfrm>
          <a:prstGeom prst="rect">
            <a:avLst/>
          </a:prstGeom>
        </p:spPr>
      </p:pic>
      <p:sp>
        <p:nvSpPr>
          <p:cNvPr id="2" name="Title 1"/>
          <p:cNvSpPr>
            <a:spLocks noGrp="1"/>
          </p:cNvSpPr>
          <p:nvPr>
            <p:ph type="ctrTitle"/>
          </p:nvPr>
        </p:nvSpPr>
        <p:spPr>
          <a:xfrm>
            <a:off x="485893" y="2035230"/>
            <a:ext cx="8356549"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dirty="0"/>
              <a:t>Click to edit Master title style</a:t>
            </a:r>
            <a:endParaRPr lang="en-NZ" dirty="0"/>
          </a:p>
        </p:txBody>
      </p: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
        <p:nvSpPr>
          <p:cNvPr id="5" name="Subtitle 2">
            <a:extLst>
              <a:ext uri="{FF2B5EF4-FFF2-40B4-BE49-F238E27FC236}">
                <a16:creationId xmlns:a16="http://schemas.microsoft.com/office/drawing/2014/main" id="{E8A8C9C6-67FA-C6A4-6D04-813DEBBD5AE2}"/>
              </a:ext>
            </a:extLst>
          </p:cNvPr>
          <p:cNvSpPr>
            <a:spLocks noGrp="1"/>
          </p:cNvSpPr>
          <p:nvPr>
            <p:ph type="subTitle" idx="1"/>
          </p:nvPr>
        </p:nvSpPr>
        <p:spPr>
          <a:xfrm>
            <a:off x="485893" y="3419985"/>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1009344262"/>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Add your own image">
    <p:bg>
      <p:bgPr>
        <a:solidFill>
          <a:schemeClr val="accent5"/>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chemeClr val="accent5"/>
          </a:solidFill>
        </p:spPr>
        <p:txBody>
          <a:bodyPr/>
          <a:lstStyle>
            <a:lvl1pPr>
              <a:defRPr/>
            </a:lvl1pPr>
          </a:lstStyle>
          <a:p>
            <a:r>
              <a:rPr lang="en-NZ" dirty="0"/>
              <a:t>Click to insert picture then send 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848921260"/>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28447-6A09-1213-D5A6-33B39B3D788F}"/>
              </a:ext>
            </a:extLst>
          </p:cNvPr>
          <p:cNvSpPr>
            <a:spLocks noGrp="1"/>
          </p:cNvSpPr>
          <p:nvPr>
            <p:ph type="pic" sz="quarter" idx="10"/>
          </p:nvPr>
        </p:nvSpPr>
        <p:spPr>
          <a:xfrm>
            <a:off x="0" y="26988"/>
            <a:ext cx="12192000" cy="6840537"/>
          </a:xfrm>
          <a:solidFill>
            <a:schemeClr val="accent5"/>
          </a:solidFill>
        </p:spPr>
        <p:txBody>
          <a:bodyPr/>
          <a:lstStyle>
            <a:lvl1pPr>
              <a:defRPr/>
            </a:lvl1pPr>
          </a:lstStyle>
          <a:p>
            <a:r>
              <a:rPr lang="en-NZ" dirty="0"/>
              <a:t>Click icon to add picture</a:t>
            </a:r>
            <a:endParaRPr lang="en-US" dirty="0"/>
          </a:p>
        </p:txBody>
      </p:sp>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391150"/>
            <a:ext cx="7920000" cy="1476276"/>
          </a:xfrm>
          <a:solidFill>
            <a:schemeClr val="bg1"/>
          </a:solidFill>
        </p:spPr>
        <p:txBody>
          <a:bodyPr anchor="ctr" anchorCtr="0">
            <a:normAutofit/>
          </a:bodyPr>
          <a:lstStyle>
            <a:lvl1pPr marL="360000" indent="0" algn="l">
              <a:lnSpc>
                <a:spcPct val="100000"/>
              </a:lnSpc>
              <a:defRPr sz="4000"/>
            </a:lvl1pPr>
          </a:lstStyle>
          <a:p>
            <a:r>
              <a:rPr lang="en-US" dirty="0"/>
              <a:t>Click to edit Master title style</a:t>
            </a:r>
            <a:endParaRPr lang="en-NZ" dirty="0"/>
          </a:p>
        </p:txBody>
      </p:sp>
    </p:spTree>
    <p:extLst>
      <p:ext uri="{BB962C8B-B14F-4D97-AF65-F5344CB8AC3E}">
        <p14:creationId xmlns:p14="http://schemas.microsoft.com/office/powerpoint/2010/main" val="463176188"/>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DC8341-B3F6-0DDD-8D42-7633807F64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1"/>
          <a:stretch/>
        </p:blipFill>
        <p:spPr>
          <a:xfrm>
            <a:off x="0" y="-9015"/>
            <a:ext cx="12192000" cy="6858000"/>
          </a:xfrm>
          <a:prstGeom prst="rect">
            <a:avLst/>
          </a:prstGeom>
        </p:spPr>
      </p:pic>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a:t>Insert a quote here</a:t>
            </a:r>
          </a:p>
        </p:txBody>
      </p:sp>
    </p:spTree>
    <p:extLst>
      <p:ext uri="{BB962C8B-B14F-4D97-AF65-F5344CB8AC3E}">
        <p14:creationId xmlns:p14="http://schemas.microsoft.com/office/powerpoint/2010/main" val="3459033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9404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29659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a:p>
        </p:txBody>
      </p:sp>
      <p:sp>
        <p:nvSpPr>
          <p:cNvPr id="4" name="Text Placeholder 3"/>
          <p:cNvSpPr>
            <a:spLocks noGrp="1"/>
          </p:cNvSpPr>
          <p:nvPr>
            <p:ph type="body" sz="half" idx="2"/>
          </p:nvPr>
        </p:nvSpPr>
        <p:spPr>
          <a:xfrm>
            <a:off x="839788" y="2057400"/>
            <a:ext cx="3932237"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p:cNvSpPr>
            <a:spLocks noGrp="1"/>
          </p:cNvSpPr>
          <p:nvPr>
            <p:ph type="pic" sz="quarter" idx="17"/>
          </p:nvPr>
        </p:nvSpPr>
        <p:spPr>
          <a:xfrm>
            <a:off x="4876801" y="65988"/>
            <a:ext cx="7315200" cy="5991912"/>
          </a:xfrm>
          <a:solidFill>
            <a:schemeClr val="bg2"/>
          </a:solidFill>
        </p:spPr>
        <p:txBody>
          <a:bodyPr/>
          <a:lstStyle/>
          <a:p>
            <a:r>
              <a:rPr lang="en-US" dirty="0"/>
              <a:t>Click icon to add picture</a:t>
            </a:r>
            <a:endParaRPr lang="en-NZ" dirty="0"/>
          </a:p>
        </p:txBody>
      </p:sp>
    </p:spTree>
    <p:extLst>
      <p:ext uri="{BB962C8B-B14F-4D97-AF65-F5344CB8AC3E}">
        <p14:creationId xmlns:p14="http://schemas.microsoft.com/office/powerpoint/2010/main" val="2240240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60673966"/>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Add your own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chemeClr val="accent6"/>
          </a:solidFill>
        </p:spPr>
        <p:txBody>
          <a:bodyPr/>
          <a:lstStyle>
            <a:lvl1pPr>
              <a:defRPr/>
            </a:lvl1pPr>
          </a:lstStyle>
          <a:p>
            <a:r>
              <a:rPr lang="en-NZ" dirty="0"/>
              <a:t>Click to insert picture then send 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957183368"/>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72FF9-E2AE-D9C8-5224-C0575A6C4F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1"/>
          <a:stretch/>
        </p:blipFill>
        <p:spPr>
          <a:xfrm>
            <a:off x="0" y="-9015"/>
            <a:ext cx="12192000" cy="6858000"/>
          </a:xfrm>
          <a:prstGeom prst="rect">
            <a:avLst/>
          </a:prstGeom>
        </p:spPr>
      </p:pic>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5959" y="2804159"/>
            <a:ext cx="1260000" cy="1260000"/>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7" name="Picture 16">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Tree>
    <p:extLst>
      <p:ext uri="{BB962C8B-B14F-4D97-AF65-F5344CB8AC3E}">
        <p14:creationId xmlns:p14="http://schemas.microsoft.com/office/powerpoint/2010/main" val="3685315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63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65EB85-486C-B2D0-9222-311E6CCE8E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9015"/>
            <a:ext cx="12192000" cy="6858000"/>
          </a:xfrm>
          <a:prstGeom prst="rect">
            <a:avLst/>
          </a:prstGeom>
        </p:spPr>
      </p:pic>
      <p:sp>
        <p:nvSpPr>
          <p:cNvPr id="3" name="Rectangle 2">
            <a:extLst>
              <a:ext uri="{FF2B5EF4-FFF2-40B4-BE49-F238E27FC236}">
                <a16:creationId xmlns:a16="http://schemas.microsoft.com/office/drawing/2014/main" id="{09E77BFB-787B-97A1-C54E-B68DBACC00B3}"/>
              </a:ext>
            </a:extLst>
          </p:cNvPr>
          <p:cNvSpPr/>
          <p:nvPr userDrawn="1"/>
        </p:nvSpPr>
        <p:spPr>
          <a:xfrm>
            <a:off x="0" y="-9015"/>
            <a:ext cx="12192000" cy="4704840"/>
          </a:xfrm>
          <a:prstGeom prst="rect">
            <a:avLst/>
          </a:prstGeom>
          <a:gradFill>
            <a:gsLst>
              <a:gs pos="0">
                <a:schemeClr val="tx1">
                  <a:alpha val="0"/>
                </a:schemeClr>
              </a:gs>
              <a:gs pos="39000">
                <a:schemeClr val="tx1">
                  <a:alpha val="25000"/>
                </a:schemeClr>
              </a:gs>
              <a:gs pos="70000">
                <a:schemeClr val="tx1">
                  <a:alpha val="50000"/>
                </a:schemeClr>
              </a:gs>
              <a:gs pos="100000">
                <a:schemeClr val="tx1">
                  <a:alpha val="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85893" y="2035230"/>
            <a:ext cx="8356549"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dirty="0"/>
              <a:t>Click to edit Master title style</a:t>
            </a:r>
            <a:endParaRPr lang="en-NZ" dirty="0"/>
          </a:p>
        </p:txBody>
      </p: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7836" y="223730"/>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51999" y="5438888"/>
            <a:ext cx="1694314" cy="1223527"/>
          </a:xfrm>
          <a:prstGeom prst="rect">
            <a:avLst/>
          </a:prstGeom>
        </p:spPr>
      </p:pic>
      <p:sp>
        <p:nvSpPr>
          <p:cNvPr id="5" name="Subtitle 2">
            <a:extLst>
              <a:ext uri="{FF2B5EF4-FFF2-40B4-BE49-F238E27FC236}">
                <a16:creationId xmlns:a16="http://schemas.microsoft.com/office/drawing/2014/main" id="{E8A8C9C6-67FA-C6A4-6D04-813DEBBD5AE2}"/>
              </a:ext>
            </a:extLst>
          </p:cNvPr>
          <p:cNvSpPr>
            <a:spLocks noGrp="1"/>
          </p:cNvSpPr>
          <p:nvPr>
            <p:ph type="subTitle" idx="1"/>
          </p:nvPr>
        </p:nvSpPr>
        <p:spPr>
          <a:xfrm>
            <a:off x="485893" y="3419985"/>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4237781592"/>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 Add your own image">
    <p:bg>
      <p:bgPr>
        <a:solidFill>
          <a:schemeClr val="accent5"/>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chemeClr val="accent5"/>
          </a:solidFill>
        </p:spPr>
        <p:txBody>
          <a:bodyPr/>
          <a:lstStyle>
            <a:lvl1pPr>
              <a:defRPr/>
            </a:lvl1pPr>
          </a:lstStyle>
          <a:p>
            <a:r>
              <a:rPr lang="en-NZ" dirty="0"/>
              <a:t>Click to insert picture then send 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3205700396"/>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28447-6A09-1213-D5A6-33B39B3D788F}"/>
              </a:ext>
            </a:extLst>
          </p:cNvPr>
          <p:cNvSpPr>
            <a:spLocks noGrp="1"/>
          </p:cNvSpPr>
          <p:nvPr>
            <p:ph type="pic" sz="quarter" idx="10"/>
          </p:nvPr>
        </p:nvSpPr>
        <p:spPr>
          <a:xfrm>
            <a:off x="0" y="26988"/>
            <a:ext cx="12192000" cy="6840537"/>
          </a:xfrm>
          <a:solidFill>
            <a:schemeClr val="accent5"/>
          </a:solidFill>
        </p:spPr>
        <p:txBody>
          <a:bodyPr/>
          <a:lstStyle>
            <a:lvl1pPr>
              <a:defRPr/>
            </a:lvl1pPr>
          </a:lstStyle>
          <a:p>
            <a:r>
              <a:rPr lang="en-NZ" dirty="0"/>
              <a:t>Click icon to add picture</a:t>
            </a:r>
            <a:endParaRPr lang="en-US" dirty="0"/>
          </a:p>
        </p:txBody>
      </p:sp>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391150"/>
            <a:ext cx="7920000" cy="1476276"/>
          </a:xfrm>
          <a:solidFill>
            <a:schemeClr val="bg1"/>
          </a:solidFill>
        </p:spPr>
        <p:txBody>
          <a:bodyPr anchor="ctr" anchorCtr="0">
            <a:normAutofit/>
          </a:bodyPr>
          <a:lstStyle>
            <a:lvl1pPr marL="360000" indent="0" algn="l">
              <a:lnSpc>
                <a:spcPct val="100000"/>
              </a:lnSpc>
              <a:defRPr sz="4000"/>
            </a:lvl1pPr>
          </a:lstStyle>
          <a:p>
            <a:r>
              <a:rPr lang="en-US" dirty="0"/>
              <a:t>Click to edit Master title style</a:t>
            </a:r>
            <a:endParaRPr lang="en-NZ" dirty="0"/>
          </a:p>
        </p:txBody>
      </p:sp>
    </p:spTree>
    <p:extLst>
      <p:ext uri="{BB962C8B-B14F-4D97-AF65-F5344CB8AC3E}">
        <p14:creationId xmlns:p14="http://schemas.microsoft.com/office/powerpoint/2010/main" val="1810432405"/>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7E2BE2-4402-3266-847C-99744B818E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9015"/>
            <a:ext cx="12192000" cy="6858000"/>
          </a:xfrm>
          <a:prstGeom prst="rect">
            <a:avLst/>
          </a:prstGeom>
        </p:spPr>
      </p:pic>
      <p:sp>
        <p:nvSpPr>
          <p:cNvPr id="8" name="Rectangle 7">
            <a:extLst>
              <a:ext uri="{FF2B5EF4-FFF2-40B4-BE49-F238E27FC236}">
                <a16:creationId xmlns:a16="http://schemas.microsoft.com/office/drawing/2014/main" id="{AFEA8BEF-55BF-CA69-1368-5C3B7565AD12}"/>
              </a:ext>
            </a:extLst>
          </p:cNvPr>
          <p:cNvSpPr/>
          <p:nvPr userDrawn="1"/>
        </p:nvSpPr>
        <p:spPr>
          <a:xfrm>
            <a:off x="0" y="-9015"/>
            <a:ext cx="12192000" cy="4704840"/>
          </a:xfrm>
          <a:prstGeom prst="rect">
            <a:avLst/>
          </a:prstGeom>
          <a:gradFill>
            <a:gsLst>
              <a:gs pos="0">
                <a:schemeClr val="tx1">
                  <a:alpha val="0"/>
                </a:schemeClr>
              </a:gs>
              <a:gs pos="39000">
                <a:schemeClr val="tx1">
                  <a:alpha val="25000"/>
                </a:schemeClr>
              </a:gs>
              <a:gs pos="70000">
                <a:schemeClr val="tx1">
                  <a:alpha val="50000"/>
                </a:schemeClr>
              </a:gs>
              <a:gs pos="100000">
                <a:schemeClr val="tx1">
                  <a:alpha val="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a:t>Insert a quote here</a:t>
            </a:r>
          </a:p>
        </p:txBody>
      </p:sp>
    </p:spTree>
    <p:extLst>
      <p:ext uri="{BB962C8B-B14F-4D97-AF65-F5344CB8AC3E}">
        <p14:creationId xmlns:p14="http://schemas.microsoft.com/office/powerpoint/2010/main" val="2143998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65722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66322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a:p>
        </p:txBody>
      </p:sp>
      <p:sp>
        <p:nvSpPr>
          <p:cNvPr id="4" name="Text Placeholder 3"/>
          <p:cNvSpPr>
            <a:spLocks noGrp="1"/>
          </p:cNvSpPr>
          <p:nvPr>
            <p:ph type="body" sz="half" idx="2"/>
          </p:nvPr>
        </p:nvSpPr>
        <p:spPr>
          <a:xfrm>
            <a:off x="839788" y="2057400"/>
            <a:ext cx="3932237"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p:cNvSpPr>
            <a:spLocks noGrp="1"/>
          </p:cNvSpPr>
          <p:nvPr>
            <p:ph type="pic" sz="quarter" idx="17"/>
          </p:nvPr>
        </p:nvSpPr>
        <p:spPr>
          <a:xfrm>
            <a:off x="4876801" y="65988"/>
            <a:ext cx="7315200" cy="5991912"/>
          </a:xfrm>
          <a:solidFill>
            <a:schemeClr val="bg2"/>
          </a:solidFill>
        </p:spPr>
        <p:txBody>
          <a:bodyPr/>
          <a:lstStyle/>
          <a:p>
            <a:r>
              <a:rPr lang="en-US" dirty="0"/>
              <a:t>Click icon to add picture</a:t>
            </a:r>
            <a:endParaRPr lang="en-NZ" dirty="0"/>
          </a:p>
        </p:txBody>
      </p:sp>
    </p:spTree>
    <p:extLst>
      <p:ext uri="{BB962C8B-B14F-4D97-AF65-F5344CB8AC3E}">
        <p14:creationId xmlns:p14="http://schemas.microsoft.com/office/powerpoint/2010/main" val="9467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62263481"/>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28447-6A09-1213-D5A6-33B39B3D788F}"/>
              </a:ext>
            </a:extLst>
          </p:cNvPr>
          <p:cNvSpPr>
            <a:spLocks noGrp="1"/>
          </p:cNvSpPr>
          <p:nvPr>
            <p:ph type="pic" sz="quarter" idx="10"/>
          </p:nvPr>
        </p:nvSpPr>
        <p:spPr>
          <a:xfrm>
            <a:off x="0" y="26988"/>
            <a:ext cx="12192000" cy="6840537"/>
          </a:xfrm>
          <a:solidFill>
            <a:schemeClr val="accent6"/>
          </a:solidFill>
        </p:spPr>
        <p:txBody>
          <a:bodyPr/>
          <a:lstStyle>
            <a:lvl1pPr>
              <a:defRPr/>
            </a:lvl1pPr>
          </a:lstStyle>
          <a:p>
            <a:r>
              <a:rPr lang="en-NZ" dirty="0"/>
              <a:t>Click icon to add picture</a:t>
            </a:r>
            <a:endParaRPr lang="en-US" dirty="0"/>
          </a:p>
        </p:txBody>
      </p:sp>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391150"/>
            <a:ext cx="7920000" cy="1476276"/>
          </a:xfrm>
          <a:solidFill>
            <a:schemeClr val="bg1"/>
          </a:solidFill>
        </p:spPr>
        <p:txBody>
          <a:bodyPr anchor="ctr" anchorCtr="0">
            <a:normAutofit/>
          </a:bodyPr>
          <a:lstStyle>
            <a:lvl1pPr marL="360000" indent="0" algn="l">
              <a:lnSpc>
                <a:spcPct val="100000"/>
              </a:lnSpc>
              <a:defRPr sz="4000"/>
            </a:lvl1pPr>
          </a:lstStyle>
          <a:p>
            <a:r>
              <a:rPr lang="en-US" dirty="0"/>
              <a:t>Click to edit Master title style</a:t>
            </a:r>
            <a:endParaRPr lang="en-NZ" dirty="0"/>
          </a:p>
        </p:txBody>
      </p:sp>
    </p:spTree>
    <p:extLst>
      <p:ext uri="{BB962C8B-B14F-4D97-AF65-F5344CB8AC3E}">
        <p14:creationId xmlns:p14="http://schemas.microsoft.com/office/powerpoint/2010/main" val="1615941203"/>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6137A7-44FE-FA64-EBEA-362925928E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9015"/>
            <a:ext cx="12192000" cy="6858000"/>
          </a:xfrm>
          <a:prstGeom prst="rect">
            <a:avLst/>
          </a:prstGeom>
        </p:spPr>
      </p:pic>
      <p:sp>
        <p:nvSpPr>
          <p:cNvPr id="3" name="Rectangle 2">
            <a:extLst>
              <a:ext uri="{FF2B5EF4-FFF2-40B4-BE49-F238E27FC236}">
                <a16:creationId xmlns:a16="http://schemas.microsoft.com/office/drawing/2014/main" id="{507073FB-A518-705D-4A90-A8EA4D16778B}"/>
              </a:ext>
            </a:extLst>
          </p:cNvPr>
          <p:cNvSpPr/>
          <p:nvPr userDrawn="1"/>
        </p:nvSpPr>
        <p:spPr>
          <a:xfrm>
            <a:off x="0" y="-9015"/>
            <a:ext cx="12192000" cy="4704840"/>
          </a:xfrm>
          <a:prstGeom prst="rect">
            <a:avLst/>
          </a:prstGeom>
          <a:gradFill>
            <a:gsLst>
              <a:gs pos="0">
                <a:schemeClr val="tx1">
                  <a:alpha val="0"/>
                </a:schemeClr>
              </a:gs>
              <a:gs pos="39000">
                <a:schemeClr val="tx1">
                  <a:alpha val="25000"/>
                </a:schemeClr>
              </a:gs>
              <a:gs pos="70000">
                <a:schemeClr val="tx1">
                  <a:alpha val="50000"/>
                </a:schemeClr>
              </a:gs>
              <a:gs pos="100000">
                <a:schemeClr val="tx1">
                  <a:alpha val="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5959" y="2804159"/>
            <a:ext cx="1260000" cy="1260000"/>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7" name="Picture 16">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Tree>
    <p:extLst>
      <p:ext uri="{BB962C8B-B14F-4D97-AF65-F5344CB8AC3E}">
        <p14:creationId xmlns:p14="http://schemas.microsoft.com/office/powerpoint/2010/main" val="1927581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86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descr="A picture containing art, painting, art paint, acrylic paint&#10;&#10;Description automatically generated">
            <a:extLst>
              <a:ext uri="{FF2B5EF4-FFF2-40B4-BE49-F238E27FC236}">
                <a16:creationId xmlns:a16="http://schemas.microsoft.com/office/drawing/2014/main" id="{973D50A4-AF8A-4FB4-D7F1-0EA23AAC9E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
          <a:stretch/>
        </p:blipFill>
        <p:spPr>
          <a:xfrm>
            <a:off x="1226" y="0"/>
            <a:ext cx="12190773" cy="6858000"/>
          </a:xfrm>
          <a:prstGeom prst="rect">
            <a:avLst/>
          </a:prstGeom>
        </p:spPr>
      </p:pic>
      <p:sp>
        <p:nvSpPr>
          <p:cNvPr id="2" name="Title 1"/>
          <p:cNvSpPr>
            <a:spLocks noGrp="1"/>
          </p:cNvSpPr>
          <p:nvPr>
            <p:ph type="ctrTitle"/>
          </p:nvPr>
        </p:nvSpPr>
        <p:spPr>
          <a:xfrm>
            <a:off x="403713" y="3057444"/>
            <a:ext cx="6692415"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403713" y="4374152"/>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1759220494"/>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Add your own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chemeClr val="accent5"/>
          </a:solidFill>
        </p:spPr>
        <p:txBody>
          <a:bodyPr/>
          <a:lstStyle>
            <a:lvl1pPr>
              <a:defRPr/>
            </a:lvl1pPr>
          </a:lstStyle>
          <a:p>
            <a:r>
              <a:rPr lang="en-NZ" dirty="0"/>
              <a:t>Click to insert picture then send 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
        <p:nvSpPr>
          <p:cNvPr id="4" name="Subtitle 2">
            <a:extLst>
              <a:ext uri="{FF2B5EF4-FFF2-40B4-BE49-F238E27FC236}">
                <a16:creationId xmlns:a16="http://schemas.microsoft.com/office/drawing/2014/main" id="{685A0BDB-7F2B-4C9F-875D-DA81580EA3CB}"/>
              </a:ext>
            </a:extLst>
          </p:cNvPr>
          <p:cNvSpPr>
            <a:spLocks noGrp="1"/>
          </p:cNvSpPr>
          <p:nvPr>
            <p:ph type="subTitle" idx="1"/>
          </p:nvPr>
        </p:nvSpPr>
        <p:spPr>
          <a:xfrm>
            <a:off x="422763" y="3730687"/>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1495413307"/>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28447-6A09-1213-D5A6-33B39B3D788F}"/>
              </a:ext>
            </a:extLst>
          </p:cNvPr>
          <p:cNvSpPr>
            <a:spLocks noGrp="1"/>
          </p:cNvSpPr>
          <p:nvPr>
            <p:ph type="pic" sz="quarter" idx="10"/>
          </p:nvPr>
        </p:nvSpPr>
        <p:spPr>
          <a:xfrm>
            <a:off x="0" y="26988"/>
            <a:ext cx="12192000" cy="6840537"/>
          </a:xfrm>
          <a:solidFill>
            <a:schemeClr val="accent5"/>
          </a:solidFill>
        </p:spPr>
        <p:txBody>
          <a:bodyPr/>
          <a:lstStyle>
            <a:lvl1pPr>
              <a:defRPr/>
            </a:lvl1pPr>
          </a:lstStyle>
          <a:p>
            <a:r>
              <a:rPr lang="en-NZ" dirty="0"/>
              <a:t>Click icon to add picture</a:t>
            </a:r>
            <a:endParaRPr lang="en-US" dirty="0"/>
          </a:p>
        </p:txBody>
      </p:sp>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391150"/>
            <a:ext cx="7920000" cy="1476276"/>
          </a:xfrm>
          <a:solidFill>
            <a:schemeClr val="bg1"/>
          </a:solidFill>
        </p:spPr>
        <p:txBody>
          <a:bodyPr anchor="ctr" anchorCtr="0">
            <a:normAutofit/>
          </a:bodyPr>
          <a:lstStyle>
            <a:lvl1pPr marL="360000" indent="0" algn="l">
              <a:lnSpc>
                <a:spcPct val="100000"/>
              </a:lnSpc>
              <a:defRPr sz="4000"/>
            </a:lvl1pPr>
          </a:lstStyle>
          <a:p>
            <a:r>
              <a:rPr lang="en-US" dirty="0"/>
              <a:t>Click to edit Master title style</a:t>
            </a:r>
            <a:endParaRPr lang="en-NZ" dirty="0"/>
          </a:p>
        </p:txBody>
      </p:sp>
    </p:spTree>
    <p:extLst>
      <p:ext uri="{BB962C8B-B14F-4D97-AF65-F5344CB8AC3E}">
        <p14:creationId xmlns:p14="http://schemas.microsoft.com/office/powerpoint/2010/main" val="2504886960"/>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pic>
        <p:nvPicPr>
          <p:cNvPr id="5" name="Picture 4" descr="A picture containing art, painting, art paint, acrylic paint&#10;&#10;Description automatically generated">
            <a:extLst>
              <a:ext uri="{FF2B5EF4-FFF2-40B4-BE49-F238E27FC236}">
                <a16:creationId xmlns:a16="http://schemas.microsoft.com/office/drawing/2014/main" id="{11BEC865-5665-3F26-B2FE-6C29DEB009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
          <a:stretch/>
        </p:blipFill>
        <p:spPr>
          <a:xfrm>
            <a:off x="1226" y="0"/>
            <a:ext cx="12190773" cy="6858000"/>
          </a:xfrm>
          <a:prstGeom prst="rect">
            <a:avLst/>
          </a:prstGeom>
        </p:spPr>
      </p:pic>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a:t>Insert a quote here</a:t>
            </a:r>
          </a:p>
        </p:txBody>
      </p:sp>
    </p:spTree>
    <p:extLst>
      <p:ext uri="{BB962C8B-B14F-4D97-AF65-F5344CB8AC3E}">
        <p14:creationId xmlns:p14="http://schemas.microsoft.com/office/powerpoint/2010/main" val="128247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107996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9748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a:p>
        </p:txBody>
      </p:sp>
      <p:sp>
        <p:nvSpPr>
          <p:cNvPr id="4" name="Text Placeholder 3"/>
          <p:cNvSpPr>
            <a:spLocks noGrp="1"/>
          </p:cNvSpPr>
          <p:nvPr>
            <p:ph type="body" sz="half" idx="2"/>
          </p:nvPr>
        </p:nvSpPr>
        <p:spPr>
          <a:xfrm>
            <a:off x="839788" y="2057400"/>
            <a:ext cx="3932237"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p:cNvSpPr>
            <a:spLocks noGrp="1"/>
          </p:cNvSpPr>
          <p:nvPr>
            <p:ph type="pic" sz="quarter" idx="17"/>
          </p:nvPr>
        </p:nvSpPr>
        <p:spPr>
          <a:xfrm>
            <a:off x="4876801" y="65988"/>
            <a:ext cx="7315200" cy="5991912"/>
          </a:xfrm>
          <a:solidFill>
            <a:schemeClr val="bg2"/>
          </a:solidFill>
        </p:spPr>
        <p:txBody>
          <a:bodyPr/>
          <a:lstStyle/>
          <a:p>
            <a:r>
              <a:rPr lang="en-US" dirty="0"/>
              <a:t>Click icon to add picture</a:t>
            </a:r>
            <a:endParaRPr lang="en-NZ" dirty="0"/>
          </a:p>
        </p:txBody>
      </p:sp>
    </p:spTree>
    <p:extLst>
      <p:ext uri="{BB962C8B-B14F-4D97-AF65-F5344CB8AC3E}">
        <p14:creationId xmlns:p14="http://schemas.microsoft.com/office/powerpoint/2010/main" val="2225654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86613455"/>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a:t>Insert a quote here</a:t>
            </a:r>
          </a:p>
        </p:txBody>
      </p:sp>
    </p:spTree>
    <p:extLst>
      <p:ext uri="{BB962C8B-B14F-4D97-AF65-F5344CB8AC3E}">
        <p14:creationId xmlns:p14="http://schemas.microsoft.com/office/powerpoint/2010/main" val="3792705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art, painting, art paint, acrylic paint&#10;&#10;Description automatically generated">
            <a:extLst>
              <a:ext uri="{FF2B5EF4-FFF2-40B4-BE49-F238E27FC236}">
                <a16:creationId xmlns:a16="http://schemas.microsoft.com/office/drawing/2014/main" id="{5C08DA64-DDE9-A132-5FF4-A35BC7A1B4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
          <a:stretch/>
        </p:blipFill>
        <p:spPr>
          <a:xfrm>
            <a:off x="1226" y="0"/>
            <a:ext cx="12190773" cy="6858000"/>
          </a:xfrm>
          <a:prstGeom prst="rect">
            <a:avLst/>
          </a:prstGeom>
        </p:spPr>
      </p:pic>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5959" y="2804159"/>
            <a:ext cx="1260000" cy="1260000"/>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7" name="Picture 16">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Tree>
    <p:extLst>
      <p:ext uri="{BB962C8B-B14F-4D97-AF65-F5344CB8AC3E}">
        <p14:creationId xmlns:p14="http://schemas.microsoft.com/office/powerpoint/2010/main" val="31634894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20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C8DE5-93C7-7ED8-5039-DE87AAB7E20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p:cNvSpPr>
            <a:spLocks noGrp="1"/>
          </p:cNvSpPr>
          <p:nvPr>
            <p:ph type="ctrTitle"/>
          </p:nvPr>
        </p:nvSpPr>
        <p:spPr>
          <a:xfrm>
            <a:off x="5326835" y="2429677"/>
            <a:ext cx="661523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dirty="0"/>
              <a:t>Click to edit Master title style</a:t>
            </a:r>
            <a:endParaRPr lang="en-NZ" dirty="0"/>
          </a:p>
        </p:txBody>
      </p: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2178" y="0"/>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952" y="5456817"/>
            <a:ext cx="1694314" cy="1223527"/>
          </a:xfrm>
          <a:prstGeom prst="rect">
            <a:avLst/>
          </a:prstGeom>
        </p:spPr>
      </p:pic>
      <p:sp>
        <p:nvSpPr>
          <p:cNvPr id="5" name="Subtitle 2">
            <a:extLst>
              <a:ext uri="{FF2B5EF4-FFF2-40B4-BE49-F238E27FC236}">
                <a16:creationId xmlns:a16="http://schemas.microsoft.com/office/drawing/2014/main" id="{E8A8C9C6-67FA-C6A4-6D04-813DEBBD5AE2}"/>
              </a:ext>
            </a:extLst>
          </p:cNvPr>
          <p:cNvSpPr>
            <a:spLocks noGrp="1"/>
          </p:cNvSpPr>
          <p:nvPr>
            <p:ph type="subTitle" idx="1"/>
          </p:nvPr>
        </p:nvSpPr>
        <p:spPr>
          <a:xfrm>
            <a:off x="5326834" y="3814432"/>
            <a:ext cx="4689921" cy="748052"/>
          </a:xfrm>
          <a:noFill/>
          <a:ln>
            <a:noFill/>
          </a:ln>
        </p:spPr>
        <p:txBody>
          <a:bodyPr lIns="0" anchor="ctr" anchorCtr="0">
            <a:noAutofit/>
          </a:bodyPr>
          <a:lstStyle>
            <a:lvl1pPr marL="0" indent="0" algn="l">
              <a:lnSpc>
                <a:spcPct val="100000"/>
              </a:lnSpc>
              <a:spcAft>
                <a:spcPts val="600"/>
              </a:spcAft>
              <a:buNone/>
              <a:defRPr sz="1800" b="0" u="none" cap="none" spc="0" baseline="0">
                <a:solidFill>
                  <a:schemeClr val="bg1"/>
                </a:solidFill>
                <a:effectLst/>
                <a:uFillTx/>
                <a:latin typeface="Rockwell Nova Light" panose="02060303020205020403" pitchFamily="18"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2504621210"/>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 Add your own image">
    <p:bg>
      <p:bgPr>
        <a:solidFill>
          <a:schemeClr val="accent5"/>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chemeClr val="accent5"/>
          </a:solidFill>
        </p:spPr>
        <p:txBody>
          <a:bodyPr/>
          <a:lstStyle>
            <a:lvl1pPr>
              <a:defRPr/>
            </a:lvl1pPr>
          </a:lstStyle>
          <a:p>
            <a:r>
              <a:rPr lang="en-NZ" dirty="0"/>
              <a:t>Click to insert picture then send 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1837091756"/>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C28447-6A09-1213-D5A6-33B39B3D788F}"/>
              </a:ext>
            </a:extLst>
          </p:cNvPr>
          <p:cNvSpPr>
            <a:spLocks noGrp="1"/>
          </p:cNvSpPr>
          <p:nvPr>
            <p:ph type="pic" sz="quarter" idx="10"/>
          </p:nvPr>
        </p:nvSpPr>
        <p:spPr>
          <a:xfrm>
            <a:off x="0" y="26988"/>
            <a:ext cx="12192000" cy="6840537"/>
          </a:xfrm>
          <a:solidFill>
            <a:schemeClr val="accent5"/>
          </a:solidFill>
        </p:spPr>
        <p:txBody>
          <a:bodyPr/>
          <a:lstStyle>
            <a:lvl1pPr>
              <a:defRPr/>
            </a:lvl1pPr>
          </a:lstStyle>
          <a:p>
            <a:r>
              <a:rPr lang="en-NZ" dirty="0"/>
              <a:t>Click icon to add picture</a:t>
            </a:r>
            <a:endParaRPr lang="en-US" dirty="0"/>
          </a:p>
        </p:txBody>
      </p:sp>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391150"/>
            <a:ext cx="7920000" cy="1476276"/>
          </a:xfrm>
          <a:solidFill>
            <a:schemeClr val="bg1"/>
          </a:solidFill>
        </p:spPr>
        <p:txBody>
          <a:bodyPr anchor="ctr" anchorCtr="0">
            <a:normAutofit/>
          </a:bodyPr>
          <a:lstStyle>
            <a:lvl1pPr marL="360000" indent="0" algn="l">
              <a:lnSpc>
                <a:spcPct val="100000"/>
              </a:lnSpc>
              <a:defRPr sz="4000"/>
            </a:lvl1pPr>
          </a:lstStyle>
          <a:p>
            <a:r>
              <a:rPr lang="en-US" dirty="0"/>
              <a:t>Click to edit Master title style</a:t>
            </a:r>
            <a:endParaRPr lang="en-NZ" dirty="0"/>
          </a:p>
        </p:txBody>
      </p:sp>
    </p:spTree>
    <p:extLst>
      <p:ext uri="{BB962C8B-B14F-4D97-AF65-F5344CB8AC3E}">
        <p14:creationId xmlns:p14="http://schemas.microsoft.com/office/powerpoint/2010/main" val="2639434920"/>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E3A583-E76D-9C77-9D64-ED964954553C}"/>
              </a:ext>
            </a:extLst>
          </p:cNvPr>
          <p:cNvPicPr>
            <a:picLocks noChangeAspect="1"/>
          </p:cNvPicPr>
          <p:nvPr userDrawn="1"/>
        </p:nvPicPr>
        <p:blipFill>
          <a:blip r:embed="rId2"/>
          <a:stretch>
            <a:fillRect/>
          </a:stretch>
        </p:blipFill>
        <p:spPr>
          <a:xfrm>
            <a:off x="0" y="0"/>
            <a:ext cx="12192000" cy="6857999"/>
          </a:xfrm>
          <a:prstGeom prst="rect">
            <a:avLst/>
          </a:prstGeom>
        </p:spPr>
      </p:pic>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a:t>Insert a quote here</a:t>
            </a:r>
          </a:p>
        </p:txBody>
      </p:sp>
    </p:spTree>
    <p:extLst>
      <p:ext uri="{BB962C8B-B14F-4D97-AF65-F5344CB8AC3E}">
        <p14:creationId xmlns:p14="http://schemas.microsoft.com/office/powerpoint/2010/main" val="2000510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329205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49335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a:p>
        </p:txBody>
      </p:sp>
      <p:sp>
        <p:nvSpPr>
          <p:cNvPr id="4" name="Text Placeholder 3"/>
          <p:cNvSpPr>
            <a:spLocks noGrp="1"/>
          </p:cNvSpPr>
          <p:nvPr>
            <p:ph type="body" sz="half" idx="2"/>
          </p:nvPr>
        </p:nvSpPr>
        <p:spPr>
          <a:xfrm>
            <a:off x="839788" y="2057400"/>
            <a:ext cx="3932237"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p:cNvSpPr>
            <a:spLocks noGrp="1"/>
          </p:cNvSpPr>
          <p:nvPr>
            <p:ph type="pic" sz="quarter" idx="17"/>
          </p:nvPr>
        </p:nvSpPr>
        <p:spPr>
          <a:xfrm>
            <a:off x="4876801" y="65988"/>
            <a:ext cx="7315200" cy="5991912"/>
          </a:xfrm>
          <a:solidFill>
            <a:schemeClr val="bg2"/>
          </a:solidFill>
        </p:spPr>
        <p:txBody>
          <a:bodyPr/>
          <a:lstStyle/>
          <a:p>
            <a:r>
              <a:rPr lang="en-US" dirty="0"/>
              <a:t>Click icon to add picture</a:t>
            </a:r>
            <a:endParaRPr lang="en-NZ" dirty="0"/>
          </a:p>
        </p:txBody>
      </p:sp>
    </p:spTree>
    <p:extLst>
      <p:ext uri="{BB962C8B-B14F-4D97-AF65-F5344CB8AC3E}">
        <p14:creationId xmlns:p14="http://schemas.microsoft.com/office/powerpoint/2010/main" val="196193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97804387"/>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56379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ck P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F2351-1FFD-0FCD-4D12-94C18A4A1C96}"/>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5959" y="2804159"/>
            <a:ext cx="1260000" cy="1260000"/>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7" name="Picture 16">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Tree>
    <p:extLst>
      <p:ext uri="{BB962C8B-B14F-4D97-AF65-F5344CB8AC3E}">
        <p14:creationId xmlns:p14="http://schemas.microsoft.com/office/powerpoint/2010/main" val="20961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2934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a:p>
        </p:txBody>
      </p:sp>
      <p:sp>
        <p:nvSpPr>
          <p:cNvPr id="4" name="Text Placeholder 3"/>
          <p:cNvSpPr>
            <a:spLocks noGrp="1"/>
          </p:cNvSpPr>
          <p:nvPr>
            <p:ph type="body" sz="half" idx="2"/>
          </p:nvPr>
        </p:nvSpPr>
        <p:spPr>
          <a:xfrm>
            <a:off x="839788" y="2057400"/>
            <a:ext cx="3932237"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5"/>
          <p:cNvSpPr>
            <a:spLocks noGrp="1"/>
          </p:cNvSpPr>
          <p:nvPr>
            <p:ph type="pic" sz="quarter" idx="17"/>
          </p:nvPr>
        </p:nvSpPr>
        <p:spPr>
          <a:xfrm>
            <a:off x="4876801" y="65988"/>
            <a:ext cx="7315200" cy="5991912"/>
          </a:xfrm>
          <a:solidFill>
            <a:schemeClr val="bg2"/>
          </a:solidFill>
        </p:spPr>
        <p:txBody>
          <a:bodyPr/>
          <a:lstStyle/>
          <a:p>
            <a:r>
              <a:rPr lang="en-US" dirty="0"/>
              <a:t>Click icon to add picture</a:t>
            </a:r>
            <a:endParaRPr lang="en-NZ" dirty="0"/>
          </a:p>
        </p:txBody>
      </p:sp>
    </p:spTree>
    <p:extLst>
      <p:ext uri="{BB962C8B-B14F-4D97-AF65-F5344CB8AC3E}">
        <p14:creationId xmlns:p14="http://schemas.microsoft.com/office/powerpoint/2010/main" val="275845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87467641"/>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beca.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w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hyperlink" Target="http://www.beca.com/"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w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hyperlink" Target="http://www.beca.com/" TargetMode="Externa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w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hyperlink" Target="http://www.beca.com/" TargetMode="Externa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w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hyperlink" Target="http://www.beca.com/" TargetMode="Externa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w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hyperlink" Target="http://www.beca.com/" TargetMode="Externa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4179979567"/>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8"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740086220"/>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706" r:id="rId3"/>
    <p:sldLayoutId id="2147483709" r:id="rId4"/>
    <p:sldLayoutId id="2147483710" r:id="rId5"/>
    <p:sldLayoutId id="2147483711" r:id="rId6"/>
    <p:sldLayoutId id="2147483712" r:id="rId7"/>
    <p:sldLayoutId id="2147483713" r:id="rId8"/>
    <p:sldLayoutId id="2147483714" r:id="rId9"/>
    <p:sldLayoutId id="2147483715" r:id="rId10"/>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3840085546"/>
      </p:ext>
    </p:extLst>
  </p:cSld>
  <p:clrMap bg1="lt1" tx1="dk1" bg2="lt2" tx2="dk2" accent1="accent1" accent2="accent2" accent3="accent3" accent4="accent4" accent5="accent5" accent6="accent6" hlink="hlink" folHlink="folHlink"/>
  <p:sldLayoutIdLst>
    <p:sldLayoutId id="2147483735" r:id="rId1"/>
    <p:sldLayoutId id="2147483740" r:id="rId2"/>
    <p:sldLayoutId id="2147483742"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1335900164"/>
      </p:ext>
    </p:extLst>
  </p:cSld>
  <p:clrMap bg1="lt1" tx1="dk1" bg2="lt2" tx2="dk2" accent1="accent1" accent2="accent2" accent3="accent3" accent4="accent4" accent5="accent5" accent6="accent6" hlink="hlink" folHlink="folHlink"/>
  <p:sldLayoutIdLst>
    <p:sldLayoutId id="2147483753" r:id="rId1"/>
    <p:sldLayoutId id="2147483759" r:id="rId2"/>
    <p:sldLayoutId id="2147483760" r:id="rId3"/>
    <p:sldLayoutId id="2147483763" r:id="rId4"/>
    <p:sldLayoutId id="2147483764" r:id="rId5"/>
    <p:sldLayoutId id="2147483765" r:id="rId6"/>
    <p:sldLayoutId id="2147483766" r:id="rId7"/>
    <p:sldLayoutId id="2147483767" r:id="rId8"/>
    <p:sldLayoutId id="2147483768" r:id="rId9"/>
    <p:sldLayoutId id="2147483769" r:id="rId10"/>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354185577"/>
      </p:ext>
    </p:extLst>
  </p:cSld>
  <p:clrMap bg1="lt1" tx1="dk1" bg2="lt2" tx2="dk2" accent1="accent1" accent2="accent2" accent3="accent3" accent4="accent4" accent5="accent5" accent6="accent6" hlink="hlink" folHlink="folHlink"/>
  <p:sldLayoutIdLst>
    <p:sldLayoutId id="2147483717" r:id="rId1"/>
    <p:sldLayoutId id="2147483721" r:id="rId2"/>
    <p:sldLayoutId id="2147483724"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390502401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98D8D0-76CF-8EC9-79D9-E0EBFB0F081A}"/>
              </a:ext>
            </a:extLst>
          </p:cNvPr>
          <p:cNvSpPr>
            <a:spLocks noGrp="1"/>
          </p:cNvSpPr>
          <p:nvPr>
            <p:ph type="ctrTitle"/>
          </p:nvPr>
        </p:nvSpPr>
        <p:spPr>
          <a:xfrm>
            <a:off x="432288" y="3255264"/>
            <a:ext cx="8885448" cy="1307592"/>
          </a:xfrm>
        </p:spPr>
        <p:txBody>
          <a:bodyPr>
            <a:normAutofit fontScale="90000"/>
          </a:bodyPr>
          <a:lstStyle/>
          <a:p>
            <a:r>
              <a:rPr lang="en-NZ" dirty="0"/>
              <a:t>NZTA Intelligent Transport Systems (ITS) Standards and Specifications (S&amp;S)</a:t>
            </a:r>
          </a:p>
        </p:txBody>
      </p:sp>
      <p:sp>
        <p:nvSpPr>
          <p:cNvPr id="7" name="Subtitle 6">
            <a:extLst>
              <a:ext uri="{FF2B5EF4-FFF2-40B4-BE49-F238E27FC236}">
                <a16:creationId xmlns:a16="http://schemas.microsoft.com/office/drawing/2014/main" id="{FB4BF169-713E-E524-0457-6EF42CE32C60}"/>
              </a:ext>
            </a:extLst>
          </p:cNvPr>
          <p:cNvSpPr>
            <a:spLocks noGrp="1"/>
          </p:cNvSpPr>
          <p:nvPr>
            <p:ph type="subTitle" idx="1"/>
          </p:nvPr>
        </p:nvSpPr>
        <p:spPr/>
        <p:txBody>
          <a:bodyPr/>
          <a:lstStyle/>
          <a:p>
            <a:r>
              <a:rPr lang="en-NZ" b="1" dirty="0"/>
              <a:t>Traffic Signals</a:t>
            </a:r>
          </a:p>
        </p:txBody>
      </p:sp>
      <p:pic>
        <p:nvPicPr>
          <p:cNvPr id="8" name="Picture 7">
            <a:extLst>
              <a:ext uri="{FF2B5EF4-FFF2-40B4-BE49-F238E27FC236}">
                <a16:creationId xmlns:a16="http://schemas.microsoft.com/office/drawing/2014/main" id="{EFF6525B-ED64-A4F6-BEF4-EACC4EEE148B}"/>
              </a:ext>
            </a:extLst>
          </p:cNvPr>
          <p:cNvPicPr>
            <a:picLocks noChangeAspect="1"/>
          </p:cNvPicPr>
          <p:nvPr/>
        </p:nvPicPr>
        <p:blipFill>
          <a:blip r:embed="rId3"/>
          <a:stretch>
            <a:fillRect/>
          </a:stretch>
        </p:blipFill>
        <p:spPr>
          <a:xfrm>
            <a:off x="432288" y="5371403"/>
            <a:ext cx="3773952" cy="1105609"/>
          </a:xfrm>
          <a:prstGeom prst="rect">
            <a:avLst/>
          </a:prstGeom>
        </p:spPr>
      </p:pic>
    </p:spTree>
    <p:extLst>
      <p:ext uri="{BB962C8B-B14F-4D97-AF65-F5344CB8AC3E}">
        <p14:creationId xmlns:p14="http://schemas.microsoft.com/office/powerpoint/2010/main" val="257319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F23971A-B336-A650-1D58-707BE027BC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5" t="-206" r="3493"/>
          <a:stretch>
            <a:fillRect/>
          </a:stretch>
        </p:blipFill>
        <p:spPr>
          <a:xfrm>
            <a:off x="0" y="91440"/>
            <a:ext cx="6089904" cy="6675120"/>
          </a:xfrm>
        </p:spPr>
      </p:pic>
      <p:sp>
        <p:nvSpPr>
          <p:cNvPr id="3" name="Title 2">
            <a:extLst>
              <a:ext uri="{FF2B5EF4-FFF2-40B4-BE49-F238E27FC236}">
                <a16:creationId xmlns:a16="http://schemas.microsoft.com/office/drawing/2014/main" id="{96E88E08-3E87-297F-63C3-074ECF9B8A63}"/>
              </a:ext>
            </a:extLst>
          </p:cNvPr>
          <p:cNvSpPr>
            <a:spLocks noGrp="1"/>
          </p:cNvSpPr>
          <p:nvPr>
            <p:ph type="ctrTitle"/>
          </p:nvPr>
        </p:nvSpPr>
        <p:spPr>
          <a:xfrm>
            <a:off x="6089904" y="1536192"/>
            <a:ext cx="5900928" cy="3785616"/>
          </a:xfrm>
        </p:spPr>
        <p:txBody>
          <a:bodyPr>
            <a:normAutofit/>
          </a:bodyPr>
          <a:lstStyle/>
          <a:p>
            <a:r>
              <a:rPr lang="en-NZ" b="1" dirty="0"/>
              <a:t>Traffic Signal</a:t>
            </a:r>
            <a:br>
              <a:rPr lang="en-NZ" b="1" dirty="0"/>
            </a:br>
            <a:r>
              <a:rPr lang="en-NZ" b="1" dirty="0"/>
              <a:t>Delivery Specification</a:t>
            </a:r>
          </a:p>
        </p:txBody>
      </p:sp>
    </p:spTree>
    <p:extLst>
      <p:ext uri="{BB962C8B-B14F-4D97-AF65-F5344CB8AC3E}">
        <p14:creationId xmlns:p14="http://schemas.microsoft.com/office/powerpoint/2010/main" val="113649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B933-726A-E135-CF4B-0F96B2671538}"/>
              </a:ext>
            </a:extLst>
          </p:cNvPr>
          <p:cNvSpPr>
            <a:spLocks noGrp="1"/>
          </p:cNvSpPr>
          <p:nvPr>
            <p:ph type="title"/>
          </p:nvPr>
        </p:nvSpPr>
        <p:spPr>
          <a:xfrm>
            <a:off x="839788" y="637501"/>
            <a:ext cx="4655943" cy="618543"/>
          </a:xfrm>
        </p:spPr>
        <p:txBody>
          <a:bodyPr/>
          <a:lstStyle/>
          <a:p>
            <a:r>
              <a:rPr lang="en-NZ" b="1" dirty="0"/>
              <a:t>Document Structure</a:t>
            </a:r>
          </a:p>
        </p:txBody>
      </p:sp>
      <p:sp>
        <p:nvSpPr>
          <p:cNvPr id="3" name="Text Placeholder 2">
            <a:extLst>
              <a:ext uri="{FF2B5EF4-FFF2-40B4-BE49-F238E27FC236}">
                <a16:creationId xmlns:a16="http://schemas.microsoft.com/office/drawing/2014/main" id="{5FE98DD7-E325-5899-A620-C49CD17264E6}"/>
              </a:ext>
            </a:extLst>
          </p:cNvPr>
          <p:cNvSpPr>
            <a:spLocks noGrp="1"/>
          </p:cNvSpPr>
          <p:nvPr>
            <p:ph type="body" sz="half" idx="2"/>
          </p:nvPr>
        </p:nvSpPr>
        <p:spPr>
          <a:xfrm>
            <a:off x="839788" y="1360450"/>
            <a:ext cx="3932237" cy="4632289"/>
          </a:xfrm>
        </p:spPr>
        <p:txBody>
          <a:bodyPr>
            <a:normAutofit fontScale="62500" lnSpcReduction="20000"/>
          </a:bodyPr>
          <a:lstStyle/>
          <a:p>
            <a:pPr>
              <a:lnSpc>
                <a:spcPct val="120000"/>
              </a:lnSpc>
            </a:pPr>
            <a:r>
              <a:rPr lang="en-NZ" sz="3200" i="1" dirty="0"/>
              <a:t>“The document doesn't feel like it flows now, with the rearranging of quite a few sections.</a:t>
            </a:r>
          </a:p>
          <a:p>
            <a:pPr>
              <a:lnSpc>
                <a:spcPct val="120000"/>
              </a:lnSpc>
            </a:pPr>
            <a:r>
              <a:rPr lang="en-NZ" sz="3200" i="1" dirty="0"/>
              <a:t> </a:t>
            </a:r>
          </a:p>
          <a:p>
            <a:pPr>
              <a:lnSpc>
                <a:spcPct val="120000"/>
              </a:lnSpc>
            </a:pPr>
            <a:r>
              <a:rPr lang="en-NZ" sz="3200" i="1" dirty="0"/>
              <a:t>It used to be divided into separate sections for </a:t>
            </a:r>
            <a:r>
              <a:rPr lang="en-NZ" sz="3200" b="1" i="1" dirty="0"/>
              <a:t>material requirements &amp; selection, installation requirements, testing, and maintenance / warranty handover.</a:t>
            </a:r>
          </a:p>
          <a:p>
            <a:pPr>
              <a:lnSpc>
                <a:spcPct val="120000"/>
              </a:lnSpc>
            </a:pPr>
            <a:r>
              <a:rPr lang="en-NZ" sz="3200" i="1" dirty="0"/>
              <a:t> </a:t>
            </a:r>
          </a:p>
          <a:p>
            <a:pPr>
              <a:lnSpc>
                <a:spcPct val="120000"/>
              </a:lnSpc>
            </a:pPr>
            <a:r>
              <a:rPr lang="en-NZ" sz="3200" i="1" dirty="0"/>
              <a:t>Now it doesn't have a clean feel about what is selection, or installation.”</a:t>
            </a:r>
          </a:p>
          <a:p>
            <a:endParaRPr lang="en-NZ" dirty="0"/>
          </a:p>
        </p:txBody>
      </p:sp>
      <p:sp>
        <p:nvSpPr>
          <p:cNvPr id="4" name="Picture Placeholder 3">
            <a:extLst>
              <a:ext uri="{FF2B5EF4-FFF2-40B4-BE49-F238E27FC236}">
                <a16:creationId xmlns:a16="http://schemas.microsoft.com/office/drawing/2014/main" id="{D0DAF824-655A-6BE3-C216-71F057BB5593}"/>
              </a:ext>
            </a:extLst>
          </p:cNvPr>
          <p:cNvSpPr>
            <a:spLocks noGrp="1"/>
          </p:cNvSpPr>
          <p:nvPr>
            <p:ph type="pic" sz="quarter" idx="17"/>
          </p:nvPr>
        </p:nvSpPr>
        <p:spPr>
          <a:xfrm>
            <a:off x="8218448" y="286605"/>
            <a:ext cx="3757961" cy="491573"/>
          </a:xfrm>
          <a:solidFill>
            <a:schemeClr val="accent2"/>
          </a:solidFill>
        </p:spPr>
        <p:txBody>
          <a:bodyPr>
            <a:normAutofit/>
          </a:bodyPr>
          <a:lstStyle/>
          <a:p>
            <a:pPr marL="0" indent="0">
              <a:buNone/>
            </a:pPr>
            <a:r>
              <a:rPr lang="en-NZ" b="1" dirty="0">
                <a:solidFill>
                  <a:srgbClr val="FF0000"/>
                </a:solidFill>
              </a:rPr>
              <a:t>Expert Panel Comment</a:t>
            </a:r>
          </a:p>
          <a:p>
            <a:pPr marL="0" indent="0">
              <a:buNone/>
            </a:pPr>
            <a:endParaRPr lang="en-NZ" u="sng" dirty="0"/>
          </a:p>
        </p:txBody>
      </p:sp>
      <p:pic>
        <p:nvPicPr>
          <p:cNvPr id="5" name="Picture 4">
            <a:extLst>
              <a:ext uri="{FF2B5EF4-FFF2-40B4-BE49-F238E27FC236}">
                <a16:creationId xmlns:a16="http://schemas.microsoft.com/office/drawing/2014/main" id="{0719AE0A-0FC5-AA5C-31C6-D54B279B6829}"/>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6" name="Picture Placeholder 3">
            <a:extLst>
              <a:ext uri="{FF2B5EF4-FFF2-40B4-BE49-F238E27FC236}">
                <a16:creationId xmlns:a16="http://schemas.microsoft.com/office/drawing/2014/main" id="{DB32BAC1-189D-5D00-7D6D-770586F13451}"/>
              </a:ext>
            </a:extLst>
          </p:cNvPr>
          <p:cNvSpPr txBox="1">
            <a:spLocks/>
          </p:cNvSpPr>
          <p:nvPr/>
        </p:nvSpPr>
        <p:spPr>
          <a:xfrm>
            <a:off x="5275385" y="1360449"/>
            <a:ext cx="6701024" cy="4632289"/>
          </a:xfrm>
          <a:prstGeom prst="rect">
            <a:avLst/>
          </a:prstGeom>
          <a:solidFill>
            <a:schemeClr val="bg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u="sng" dirty="0"/>
              <a:t>Outcome</a:t>
            </a:r>
          </a:p>
          <a:p>
            <a:pPr>
              <a:lnSpc>
                <a:spcPct val="120000"/>
              </a:lnSpc>
            </a:pPr>
            <a:r>
              <a:rPr lang="en-NZ" dirty="0"/>
              <a:t>Authors have avoided slicing sections of text and retained the existing structure where possible.</a:t>
            </a:r>
          </a:p>
          <a:p>
            <a:pPr>
              <a:lnSpc>
                <a:spcPct val="120000"/>
              </a:lnSpc>
            </a:pPr>
            <a:r>
              <a:rPr lang="en-NZ" dirty="0"/>
              <a:t>Text has been allocated into the desired sections of the NZTA specification template.</a:t>
            </a:r>
          </a:p>
          <a:p>
            <a:pPr>
              <a:lnSpc>
                <a:spcPct val="120000"/>
              </a:lnSpc>
            </a:pPr>
            <a:r>
              <a:rPr lang="en-NZ" dirty="0"/>
              <a:t>Technical and performance requirements sections have been generated to meet NZTA drafting principles.</a:t>
            </a:r>
          </a:p>
          <a:p>
            <a:pPr marL="0" indent="0">
              <a:buFont typeface="Arial" panose="020B0604020202020204" pitchFamily="34" charset="0"/>
              <a:buNone/>
            </a:pPr>
            <a:endParaRPr lang="en-NZ" dirty="0"/>
          </a:p>
          <a:p>
            <a:pPr marL="0" indent="0" algn="ctr">
              <a:buFont typeface="Arial" panose="020B0604020202020204" pitchFamily="34" charset="0"/>
              <a:buNone/>
            </a:pPr>
            <a:endParaRPr lang="en-NZ" dirty="0"/>
          </a:p>
          <a:p>
            <a:pPr marL="0" indent="0" algn="ctr">
              <a:buFont typeface="Arial" panose="020B0604020202020204" pitchFamily="34" charset="0"/>
              <a:buNone/>
            </a:pPr>
            <a:endParaRPr lang="en-NZ" dirty="0"/>
          </a:p>
        </p:txBody>
      </p:sp>
    </p:spTree>
    <p:extLst>
      <p:ext uri="{BB962C8B-B14F-4D97-AF65-F5344CB8AC3E}">
        <p14:creationId xmlns:p14="http://schemas.microsoft.com/office/powerpoint/2010/main" val="154644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853F6-CF2B-6605-8BAC-EE433199AAEF}"/>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8A30D4-1A6B-BD40-1A11-688CEADAD68D}"/>
              </a:ext>
            </a:extLst>
          </p:cNvPr>
          <p:cNvSpPr>
            <a:spLocks noGrp="1"/>
          </p:cNvSpPr>
          <p:nvPr>
            <p:ph type="pic" sz="quarter" idx="17"/>
          </p:nvPr>
        </p:nvSpPr>
        <p:spPr>
          <a:xfrm>
            <a:off x="8218449" y="286605"/>
            <a:ext cx="3757961" cy="491573"/>
          </a:xfrm>
          <a:solidFill>
            <a:schemeClr val="accent2"/>
          </a:solidFill>
        </p:spPr>
        <p:txBody>
          <a:bodyPr>
            <a:normAutofit/>
          </a:bodyPr>
          <a:lstStyle/>
          <a:p>
            <a:pPr marL="0" indent="0">
              <a:buNone/>
            </a:pPr>
            <a:r>
              <a:rPr lang="en-NZ" b="1" dirty="0">
                <a:solidFill>
                  <a:srgbClr val="FF0000"/>
                </a:solidFill>
              </a:rPr>
              <a:t>Expert Panel Comment</a:t>
            </a:r>
          </a:p>
          <a:p>
            <a:pPr marL="0" indent="0">
              <a:buNone/>
            </a:pPr>
            <a:endParaRPr lang="en-NZ" u="sng" dirty="0"/>
          </a:p>
        </p:txBody>
      </p:sp>
      <p:pic>
        <p:nvPicPr>
          <p:cNvPr id="5" name="Picture 4">
            <a:extLst>
              <a:ext uri="{FF2B5EF4-FFF2-40B4-BE49-F238E27FC236}">
                <a16:creationId xmlns:a16="http://schemas.microsoft.com/office/drawing/2014/main" id="{4DC668B2-633E-C3FF-7D8B-3FFF82374620}"/>
              </a:ext>
            </a:extLst>
          </p:cNvPr>
          <p:cNvPicPr>
            <a:picLocks noChangeAspect="1"/>
          </p:cNvPicPr>
          <p:nvPr/>
        </p:nvPicPr>
        <p:blipFill>
          <a:blip r:embed="rId3"/>
          <a:stretch>
            <a:fillRect/>
          </a:stretch>
        </p:blipFill>
        <p:spPr>
          <a:xfrm>
            <a:off x="8284464" y="6149084"/>
            <a:ext cx="2287087" cy="670020"/>
          </a:xfrm>
          <a:prstGeom prst="rect">
            <a:avLst/>
          </a:prstGeom>
        </p:spPr>
      </p:pic>
      <p:pic>
        <p:nvPicPr>
          <p:cNvPr id="14" name="Picture 13">
            <a:extLst>
              <a:ext uri="{FF2B5EF4-FFF2-40B4-BE49-F238E27FC236}">
                <a16:creationId xmlns:a16="http://schemas.microsoft.com/office/drawing/2014/main" id="{6F8B6B62-6B3D-7A4B-B75F-D9F11140EACA}"/>
              </a:ext>
            </a:extLst>
          </p:cNvPr>
          <p:cNvPicPr>
            <a:picLocks noChangeAspect="1"/>
          </p:cNvPicPr>
          <p:nvPr/>
        </p:nvPicPr>
        <p:blipFill>
          <a:blip r:embed="rId4"/>
          <a:srcRect t="6535"/>
          <a:stretch>
            <a:fillRect/>
          </a:stretch>
        </p:blipFill>
        <p:spPr>
          <a:xfrm>
            <a:off x="304801" y="1083152"/>
            <a:ext cx="5620216" cy="5640319"/>
          </a:xfrm>
          <a:prstGeom prst="rect">
            <a:avLst/>
          </a:prstGeom>
        </p:spPr>
      </p:pic>
      <p:sp>
        <p:nvSpPr>
          <p:cNvPr id="17" name="Title 16">
            <a:extLst>
              <a:ext uri="{FF2B5EF4-FFF2-40B4-BE49-F238E27FC236}">
                <a16:creationId xmlns:a16="http://schemas.microsoft.com/office/drawing/2014/main" id="{262A3FC7-C2B5-1AEE-5C54-5CA5E35604F5}"/>
              </a:ext>
            </a:extLst>
          </p:cNvPr>
          <p:cNvSpPr>
            <a:spLocks noGrp="1"/>
          </p:cNvSpPr>
          <p:nvPr>
            <p:ph type="title"/>
          </p:nvPr>
        </p:nvSpPr>
        <p:spPr>
          <a:xfrm>
            <a:off x="215590" y="134529"/>
            <a:ext cx="7523355" cy="1138960"/>
          </a:xfrm>
        </p:spPr>
        <p:txBody>
          <a:bodyPr>
            <a:normAutofit/>
          </a:bodyPr>
          <a:lstStyle/>
          <a:p>
            <a:r>
              <a:rPr lang="en-NZ" b="1" dirty="0"/>
              <a:t>Section 3 – Performance Requirements</a:t>
            </a:r>
          </a:p>
        </p:txBody>
      </p:sp>
      <p:sp>
        <p:nvSpPr>
          <p:cNvPr id="20" name="Text Placeholder 19">
            <a:extLst>
              <a:ext uri="{FF2B5EF4-FFF2-40B4-BE49-F238E27FC236}">
                <a16:creationId xmlns:a16="http://schemas.microsoft.com/office/drawing/2014/main" id="{687822AB-4B3D-A2D2-E708-3555AB31E761}"/>
              </a:ext>
            </a:extLst>
          </p:cNvPr>
          <p:cNvSpPr>
            <a:spLocks noGrp="1"/>
          </p:cNvSpPr>
          <p:nvPr>
            <p:ph type="body" sz="half" idx="2"/>
          </p:nvPr>
        </p:nvSpPr>
        <p:spPr>
          <a:xfrm>
            <a:off x="6481187" y="1150790"/>
            <a:ext cx="5338873" cy="4556419"/>
          </a:xfrm>
        </p:spPr>
        <p:txBody>
          <a:bodyPr>
            <a:normAutofit lnSpcReduction="10000"/>
          </a:bodyPr>
          <a:lstStyle/>
          <a:p>
            <a:pPr>
              <a:lnSpc>
                <a:spcPct val="100000"/>
              </a:lnSpc>
            </a:pPr>
            <a:r>
              <a:rPr lang="en-NZ" sz="2400" dirty="0"/>
              <a:t>Discussions took place regarding the performance requirements for traffic signals at the Expert Panel Workshop.</a:t>
            </a:r>
          </a:p>
          <a:p>
            <a:pPr>
              <a:lnSpc>
                <a:spcPct val="100000"/>
              </a:lnSpc>
            </a:pPr>
            <a:endParaRPr lang="en-NZ" sz="2400" dirty="0"/>
          </a:p>
          <a:p>
            <a:pPr>
              <a:lnSpc>
                <a:spcPct val="100000"/>
              </a:lnSpc>
            </a:pPr>
            <a:r>
              <a:rPr lang="en-NZ" sz="2400" dirty="0"/>
              <a:t>To eliminate any misconception of signal guarantee’s or warranty requirements, authors have prepared a tabled schedule providing clearer warranty and guarantee periods for Contractors and Suppliers.</a:t>
            </a:r>
          </a:p>
          <a:p>
            <a:pPr>
              <a:lnSpc>
                <a:spcPct val="100000"/>
              </a:lnSpc>
            </a:pPr>
            <a:endParaRPr lang="en-NZ" b="1" dirty="0"/>
          </a:p>
          <a:p>
            <a:pPr>
              <a:lnSpc>
                <a:spcPct val="100000"/>
              </a:lnSpc>
            </a:pPr>
            <a:r>
              <a:rPr lang="en-NZ" b="1" dirty="0"/>
              <a:t>Refer to Table 1.</a:t>
            </a:r>
          </a:p>
          <a:p>
            <a:endParaRPr lang="en-NZ" dirty="0"/>
          </a:p>
          <a:p>
            <a:endParaRPr lang="en-NZ" dirty="0"/>
          </a:p>
        </p:txBody>
      </p:sp>
      <p:sp>
        <p:nvSpPr>
          <p:cNvPr id="2" name="Arrow: Right 1">
            <a:extLst>
              <a:ext uri="{FF2B5EF4-FFF2-40B4-BE49-F238E27FC236}">
                <a16:creationId xmlns:a16="http://schemas.microsoft.com/office/drawing/2014/main" id="{E68285BE-9B6A-BD22-78B7-564979CB82EA}"/>
              </a:ext>
            </a:extLst>
          </p:cNvPr>
          <p:cNvSpPr/>
          <p:nvPr/>
        </p:nvSpPr>
        <p:spPr>
          <a:xfrm rot="10800000">
            <a:off x="6057547" y="5220078"/>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15463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CCC7-0937-8D90-952B-71DB80ADBC6E}"/>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DCB35FF-345D-751F-C9E4-F98A1D8F6C3D}"/>
              </a:ext>
            </a:extLst>
          </p:cNvPr>
          <p:cNvSpPr>
            <a:spLocks noGrp="1"/>
          </p:cNvSpPr>
          <p:nvPr>
            <p:ph type="pic" sz="quarter" idx="17"/>
          </p:nvPr>
        </p:nvSpPr>
        <p:spPr>
          <a:xfrm>
            <a:off x="8218448" y="286605"/>
            <a:ext cx="3757961" cy="491573"/>
          </a:xfrm>
          <a:solidFill>
            <a:schemeClr val="accent2"/>
          </a:solidFill>
        </p:spPr>
        <p:txBody>
          <a:bodyPr>
            <a:normAutofit/>
          </a:bodyPr>
          <a:lstStyle/>
          <a:p>
            <a:pPr marL="0" indent="0">
              <a:buNone/>
            </a:pPr>
            <a:r>
              <a:rPr lang="en-NZ" b="1" dirty="0">
                <a:solidFill>
                  <a:srgbClr val="FF0000"/>
                </a:solidFill>
              </a:rPr>
              <a:t>Expert Panel Comment</a:t>
            </a:r>
          </a:p>
          <a:p>
            <a:pPr marL="0" indent="0">
              <a:buNone/>
            </a:pPr>
            <a:endParaRPr lang="en-NZ" u="sng" dirty="0"/>
          </a:p>
        </p:txBody>
      </p:sp>
      <p:pic>
        <p:nvPicPr>
          <p:cNvPr id="5" name="Picture 4">
            <a:extLst>
              <a:ext uri="{FF2B5EF4-FFF2-40B4-BE49-F238E27FC236}">
                <a16:creationId xmlns:a16="http://schemas.microsoft.com/office/drawing/2014/main" id="{40376BDF-6624-ADBE-F159-4193DB8B82EC}"/>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10" name="Text Placeholder 9">
            <a:extLst>
              <a:ext uri="{FF2B5EF4-FFF2-40B4-BE49-F238E27FC236}">
                <a16:creationId xmlns:a16="http://schemas.microsoft.com/office/drawing/2014/main" id="{A74D5C33-3855-CDC9-7FA2-3819767085FF}"/>
              </a:ext>
            </a:extLst>
          </p:cNvPr>
          <p:cNvSpPr>
            <a:spLocks noGrp="1"/>
          </p:cNvSpPr>
          <p:nvPr>
            <p:ph type="body" sz="half" idx="2"/>
          </p:nvPr>
        </p:nvSpPr>
        <p:spPr>
          <a:xfrm>
            <a:off x="6356194" y="1254513"/>
            <a:ext cx="5620215" cy="4000500"/>
          </a:xfrm>
        </p:spPr>
        <p:txBody>
          <a:bodyPr>
            <a:normAutofit fontScale="77500" lnSpcReduction="20000"/>
          </a:bodyPr>
          <a:lstStyle/>
          <a:p>
            <a:pPr>
              <a:lnSpc>
                <a:spcPct val="120000"/>
              </a:lnSpc>
            </a:pPr>
            <a:r>
              <a:rPr lang="en-NZ" sz="2600" dirty="0"/>
              <a:t>Technical requirements for the supply and installation of traffic signals have been tabled to provide context to the related AS/NZS standard.</a:t>
            </a:r>
          </a:p>
          <a:p>
            <a:pPr>
              <a:lnSpc>
                <a:spcPct val="120000"/>
              </a:lnSpc>
            </a:pPr>
            <a:endParaRPr lang="en-NZ" sz="2600" dirty="0"/>
          </a:p>
          <a:p>
            <a:pPr>
              <a:lnSpc>
                <a:spcPct val="120000"/>
              </a:lnSpc>
            </a:pPr>
            <a:r>
              <a:rPr lang="en-NZ" sz="2600" dirty="0"/>
              <a:t>For example, this includes compliance with the supply of LED lanterns and lantern body requirements, including any bracket or mounting hardware.</a:t>
            </a:r>
          </a:p>
          <a:p>
            <a:pPr>
              <a:lnSpc>
                <a:spcPct val="100000"/>
              </a:lnSpc>
            </a:pPr>
            <a:endParaRPr lang="en-NZ" dirty="0"/>
          </a:p>
          <a:p>
            <a:pPr>
              <a:lnSpc>
                <a:spcPct val="100000"/>
              </a:lnSpc>
            </a:pPr>
            <a:r>
              <a:rPr lang="en-NZ" sz="2800" b="1" dirty="0"/>
              <a:t>Refer to Table 2</a:t>
            </a:r>
          </a:p>
          <a:p>
            <a:pPr>
              <a:lnSpc>
                <a:spcPct val="100000"/>
              </a:lnSpc>
            </a:pPr>
            <a:endParaRPr lang="en-NZ" dirty="0"/>
          </a:p>
          <a:p>
            <a:pPr>
              <a:lnSpc>
                <a:spcPct val="100000"/>
              </a:lnSpc>
            </a:pPr>
            <a:endParaRPr lang="en-NZ" dirty="0"/>
          </a:p>
        </p:txBody>
      </p:sp>
      <p:sp>
        <p:nvSpPr>
          <p:cNvPr id="17" name="Title 16">
            <a:extLst>
              <a:ext uri="{FF2B5EF4-FFF2-40B4-BE49-F238E27FC236}">
                <a16:creationId xmlns:a16="http://schemas.microsoft.com/office/drawing/2014/main" id="{8C7A412E-C81D-F1F6-3F23-D35D2044C754}"/>
              </a:ext>
            </a:extLst>
          </p:cNvPr>
          <p:cNvSpPr>
            <a:spLocks noGrp="1"/>
          </p:cNvSpPr>
          <p:nvPr>
            <p:ph type="title"/>
          </p:nvPr>
        </p:nvSpPr>
        <p:spPr>
          <a:xfrm>
            <a:off x="166997" y="115553"/>
            <a:ext cx="7099880" cy="1138960"/>
          </a:xfrm>
        </p:spPr>
        <p:txBody>
          <a:bodyPr>
            <a:normAutofit/>
          </a:bodyPr>
          <a:lstStyle/>
          <a:p>
            <a:r>
              <a:rPr lang="en-NZ" b="1" dirty="0"/>
              <a:t>Section 4 – Technical Requirements</a:t>
            </a:r>
          </a:p>
        </p:txBody>
      </p:sp>
      <p:pic>
        <p:nvPicPr>
          <p:cNvPr id="3" name="Picture 2">
            <a:extLst>
              <a:ext uri="{FF2B5EF4-FFF2-40B4-BE49-F238E27FC236}">
                <a16:creationId xmlns:a16="http://schemas.microsoft.com/office/drawing/2014/main" id="{ECE3A84F-FF33-725F-018F-A1E9CC23DE40}"/>
              </a:ext>
            </a:extLst>
          </p:cNvPr>
          <p:cNvPicPr>
            <a:picLocks noChangeAspect="1"/>
          </p:cNvPicPr>
          <p:nvPr/>
        </p:nvPicPr>
        <p:blipFill>
          <a:blip r:embed="rId4"/>
          <a:srcRect t="7476"/>
          <a:stretch>
            <a:fillRect/>
          </a:stretch>
        </p:blipFill>
        <p:spPr>
          <a:xfrm>
            <a:off x="166997" y="914400"/>
            <a:ext cx="5453217" cy="5721237"/>
          </a:xfrm>
          <a:prstGeom prst="rect">
            <a:avLst/>
          </a:prstGeom>
        </p:spPr>
      </p:pic>
      <p:sp>
        <p:nvSpPr>
          <p:cNvPr id="2" name="Arrow: Right 1">
            <a:extLst>
              <a:ext uri="{FF2B5EF4-FFF2-40B4-BE49-F238E27FC236}">
                <a16:creationId xmlns:a16="http://schemas.microsoft.com/office/drawing/2014/main" id="{7FC3D32E-6FEB-CEBA-6FF7-4039F2653507}"/>
              </a:ext>
            </a:extLst>
          </p:cNvPr>
          <p:cNvSpPr/>
          <p:nvPr/>
        </p:nvSpPr>
        <p:spPr>
          <a:xfrm rot="10800000">
            <a:off x="5972748" y="4418112"/>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10308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D296A-D7C4-692E-C194-93F01CC9049B}"/>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18B3BA-9EAE-4F97-10CE-304963617670}"/>
              </a:ext>
            </a:extLst>
          </p:cNvPr>
          <p:cNvSpPr>
            <a:spLocks noGrp="1"/>
          </p:cNvSpPr>
          <p:nvPr>
            <p:ph type="pic" sz="quarter" idx="17"/>
          </p:nvPr>
        </p:nvSpPr>
        <p:spPr>
          <a:xfrm>
            <a:off x="6690361" y="1030996"/>
            <a:ext cx="5067300" cy="491573"/>
          </a:xfrm>
          <a:solidFill>
            <a:schemeClr val="accent2"/>
          </a:solidFill>
        </p:spPr>
        <p:txBody>
          <a:bodyPr>
            <a:normAutofit/>
          </a:bodyPr>
          <a:lstStyle/>
          <a:p>
            <a:pPr marL="0" indent="0">
              <a:buNone/>
            </a:pPr>
            <a:r>
              <a:rPr lang="en-NZ" b="1" dirty="0">
                <a:solidFill>
                  <a:srgbClr val="FF0000"/>
                </a:solidFill>
              </a:rPr>
              <a:t>SNUG Committee Improvement</a:t>
            </a:r>
          </a:p>
          <a:p>
            <a:pPr marL="0" indent="0">
              <a:buNone/>
            </a:pPr>
            <a:endParaRPr lang="en-NZ" u="sng" dirty="0"/>
          </a:p>
        </p:txBody>
      </p:sp>
      <p:pic>
        <p:nvPicPr>
          <p:cNvPr id="5" name="Picture 4">
            <a:extLst>
              <a:ext uri="{FF2B5EF4-FFF2-40B4-BE49-F238E27FC236}">
                <a16:creationId xmlns:a16="http://schemas.microsoft.com/office/drawing/2014/main" id="{7A722DDF-96F8-F005-CFFE-9CD83C9CD398}"/>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10" name="Text Placeholder 9">
            <a:extLst>
              <a:ext uri="{FF2B5EF4-FFF2-40B4-BE49-F238E27FC236}">
                <a16:creationId xmlns:a16="http://schemas.microsoft.com/office/drawing/2014/main" id="{6CC05E99-6A2A-4516-6A67-2D22B493EF89}"/>
              </a:ext>
            </a:extLst>
          </p:cNvPr>
          <p:cNvSpPr>
            <a:spLocks noGrp="1"/>
          </p:cNvSpPr>
          <p:nvPr>
            <p:ph type="body" sz="half" idx="2"/>
          </p:nvPr>
        </p:nvSpPr>
        <p:spPr>
          <a:xfrm>
            <a:off x="6550090" y="1701549"/>
            <a:ext cx="5426319" cy="3355644"/>
          </a:xfrm>
        </p:spPr>
        <p:txBody>
          <a:bodyPr>
            <a:noAutofit/>
          </a:bodyPr>
          <a:lstStyle/>
          <a:p>
            <a:pPr>
              <a:lnSpc>
                <a:spcPct val="100000"/>
              </a:lnSpc>
            </a:pPr>
            <a:r>
              <a:rPr lang="en-NZ" sz="1800" dirty="0"/>
              <a:t>Preferred method of installing a signal pole is using a retention socket that facilitates the signal cable to enter from the bottom of the pole </a:t>
            </a:r>
            <a:r>
              <a:rPr lang="en-NZ" sz="1800" b="1" dirty="0"/>
              <a:t>(refer to FIG 1a)</a:t>
            </a:r>
            <a:r>
              <a:rPr lang="en-NZ" sz="1800" dirty="0"/>
              <a:t>.</a:t>
            </a:r>
          </a:p>
          <a:p>
            <a:pPr>
              <a:lnSpc>
                <a:spcPct val="100000"/>
              </a:lnSpc>
            </a:pPr>
            <a:r>
              <a:rPr lang="en-NZ" sz="1800" dirty="0"/>
              <a:t>Where the preferred method above is impractical or if the existing pole is remaining and cannot be reused in a retention socket, the installation team are to </a:t>
            </a:r>
            <a:r>
              <a:rPr lang="en-NZ" sz="1800" b="1" dirty="0"/>
              <a:t>device a method to facilitate cable entry and removal without having to excavate around the pole during future works.</a:t>
            </a:r>
          </a:p>
          <a:p>
            <a:pPr>
              <a:lnSpc>
                <a:spcPct val="100000"/>
              </a:lnSpc>
            </a:pPr>
            <a:r>
              <a:rPr lang="en-NZ" sz="1800" b="1" dirty="0"/>
              <a:t>FIG2</a:t>
            </a:r>
            <a:r>
              <a:rPr lang="en-NZ" sz="1800" dirty="0"/>
              <a:t> shows one option, using a long 90º bend 100 mm diameter, cut as appropriate, to facilitate the bend entering the signal pole and guiding the cable up into pole from the chamber.</a:t>
            </a:r>
          </a:p>
        </p:txBody>
      </p:sp>
      <p:sp>
        <p:nvSpPr>
          <p:cNvPr id="6" name="Title 5">
            <a:extLst>
              <a:ext uri="{FF2B5EF4-FFF2-40B4-BE49-F238E27FC236}">
                <a16:creationId xmlns:a16="http://schemas.microsoft.com/office/drawing/2014/main" id="{890E9BF6-87EC-89D6-D701-2A161625B669}"/>
              </a:ext>
            </a:extLst>
          </p:cNvPr>
          <p:cNvSpPr>
            <a:spLocks noGrp="1"/>
          </p:cNvSpPr>
          <p:nvPr>
            <p:ph type="title"/>
          </p:nvPr>
        </p:nvSpPr>
        <p:spPr>
          <a:xfrm>
            <a:off x="215591" y="141904"/>
            <a:ext cx="10361612" cy="911360"/>
          </a:xfrm>
        </p:spPr>
        <p:txBody>
          <a:bodyPr>
            <a:normAutofit/>
          </a:bodyPr>
          <a:lstStyle/>
          <a:p>
            <a:r>
              <a:rPr lang="en-NZ" b="1" dirty="0"/>
              <a:t>Appendix E: Ground Plant Pole – Duct Access Details</a:t>
            </a:r>
          </a:p>
        </p:txBody>
      </p:sp>
      <p:pic>
        <p:nvPicPr>
          <p:cNvPr id="8" name="Picture 7">
            <a:extLst>
              <a:ext uri="{FF2B5EF4-FFF2-40B4-BE49-F238E27FC236}">
                <a16:creationId xmlns:a16="http://schemas.microsoft.com/office/drawing/2014/main" id="{467732C2-272C-37E6-F773-99656CEB699E}"/>
              </a:ext>
            </a:extLst>
          </p:cNvPr>
          <p:cNvPicPr>
            <a:picLocks noChangeAspect="1"/>
          </p:cNvPicPr>
          <p:nvPr/>
        </p:nvPicPr>
        <p:blipFill>
          <a:blip r:embed="rId4"/>
          <a:stretch>
            <a:fillRect/>
          </a:stretch>
        </p:blipFill>
        <p:spPr>
          <a:xfrm>
            <a:off x="215591" y="935954"/>
            <a:ext cx="5880409" cy="5842569"/>
          </a:xfrm>
          <a:prstGeom prst="rect">
            <a:avLst/>
          </a:prstGeom>
        </p:spPr>
      </p:pic>
      <p:sp>
        <p:nvSpPr>
          <p:cNvPr id="2" name="Arrow: Right 1">
            <a:extLst>
              <a:ext uri="{FF2B5EF4-FFF2-40B4-BE49-F238E27FC236}">
                <a16:creationId xmlns:a16="http://schemas.microsoft.com/office/drawing/2014/main" id="{9A6B0A28-85A9-75E4-4222-65BCF6DF5044}"/>
              </a:ext>
            </a:extLst>
          </p:cNvPr>
          <p:cNvSpPr/>
          <p:nvPr/>
        </p:nvSpPr>
        <p:spPr>
          <a:xfrm rot="10800000">
            <a:off x="6143045" y="2037242"/>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Arrow: Right 2">
            <a:extLst>
              <a:ext uri="{FF2B5EF4-FFF2-40B4-BE49-F238E27FC236}">
                <a16:creationId xmlns:a16="http://schemas.microsoft.com/office/drawing/2014/main" id="{47A25180-0D25-3009-5D75-2639BE79D575}"/>
              </a:ext>
            </a:extLst>
          </p:cNvPr>
          <p:cNvSpPr/>
          <p:nvPr/>
        </p:nvSpPr>
        <p:spPr>
          <a:xfrm rot="10800000">
            <a:off x="6143045" y="4550759"/>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24869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15EE-E03F-9F82-1007-9765CFFD6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636F-F5FA-6FD5-C130-0DBA49A528BD}"/>
              </a:ext>
            </a:extLst>
          </p:cNvPr>
          <p:cNvSpPr>
            <a:spLocks noGrp="1"/>
          </p:cNvSpPr>
          <p:nvPr>
            <p:ph type="title"/>
          </p:nvPr>
        </p:nvSpPr>
        <p:spPr>
          <a:xfrm>
            <a:off x="677861" y="207479"/>
            <a:ext cx="7606603" cy="1279221"/>
          </a:xfrm>
        </p:spPr>
        <p:txBody>
          <a:bodyPr>
            <a:normAutofit/>
          </a:bodyPr>
          <a:lstStyle/>
          <a:p>
            <a:r>
              <a:rPr lang="en-NZ" b="1" dirty="0"/>
              <a:t>Section 2.3.7 - Extra Low Voltage (ELV)</a:t>
            </a:r>
          </a:p>
        </p:txBody>
      </p:sp>
      <p:sp>
        <p:nvSpPr>
          <p:cNvPr id="4" name="Picture Placeholder 3">
            <a:extLst>
              <a:ext uri="{FF2B5EF4-FFF2-40B4-BE49-F238E27FC236}">
                <a16:creationId xmlns:a16="http://schemas.microsoft.com/office/drawing/2014/main" id="{BFC1DC05-35FC-A08B-A0A5-8FDE818899B2}"/>
              </a:ext>
            </a:extLst>
          </p:cNvPr>
          <p:cNvSpPr>
            <a:spLocks noGrp="1"/>
          </p:cNvSpPr>
          <p:nvPr>
            <p:ph type="pic" sz="quarter" idx="17"/>
          </p:nvPr>
        </p:nvSpPr>
        <p:spPr>
          <a:xfrm>
            <a:off x="7986567" y="1380955"/>
            <a:ext cx="3932237" cy="4533900"/>
          </a:xfrm>
        </p:spPr>
        <p:txBody>
          <a:bodyPr>
            <a:normAutofit/>
          </a:bodyPr>
          <a:lstStyle/>
          <a:p>
            <a:pPr marL="0" indent="0">
              <a:buNone/>
            </a:pPr>
            <a:r>
              <a:rPr lang="en-NZ" dirty="0"/>
              <a:t>ELV for traffic signals is what we are trying to work towards within the industry.</a:t>
            </a:r>
          </a:p>
          <a:p>
            <a:pPr marL="0" indent="0">
              <a:buNone/>
            </a:pPr>
            <a:r>
              <a:rPr lang="en-NZ" dirty="0"/>
              <a:t>There are obvious H&amp;S benefits with ELV installations, however we acknowledge RCAs have challenges with installing ELV.</a:t>
            </a:r>
          </a:p>
          <a:p>
            <a:pPr marL="0" indent="0">
              <a:buNone/>
            </a:pPr>
            <a:endParaRPr lang="en-NZ" dirty="0"/>
          </a:p>
          <a:p>
            <a:pPr marL="0" indent="0">
              <a:buNone/>
            </a:pPr>
            <a:endParaRPr lang="en-NZ" dirty="0"/>
          </a:p>
        </p:txBody>
      </p:sp>
      <p:pic>
        <p:nvPicPr>
          <p:cNvPr id="5" name="Picture 4">
            <a:extLst>
              <a:ext uri="{FF2B5EF4-FFF2-40B4-BE49-F238E27FC236}">
                <a16:creationId xmlns:a16="http://schemas.microsoft.com/office/drawing/2014/main" id="{6F4F2005-B06F-3AD6-D7EF-7CDF3E2A1B0C}"/>
              </a:ext>
            </a:extLst>
          </p:cNvPr>
          <p:cNvPicPr>
            <a:picLocks noChangeAspect="1"/>
          </p:cNvPicPr>
          <p:nvPr/>
        </p:nvPicPr>
        <p:blipFill>
          <a:blip r:embed="rId3"/>
          <a:stretch>
            <a:fillRect/>
          </a:stretch>
        </p:blipFill>
        <p:spPr>
          <a:xfrm>
            <a:off x="8284464" y="6149084"/>
            <a:ext cx="2287087" cy="670020"/>
          </a:xfrm>
          <a:prstGeom prst="rect">
            <a:avLst/>
          </a:prstGeom>
        </p:spPr>
      </p:pic>
      <p:pic>
        <p:nvPicPr>
          <p:cNvPr id="7" name="Picture 6">
            <a:extLst>
              <a:ext uri="{FF2B5EF4-FFF2-40B4-BE49-F238E27FC236}">
                <a16:creationId xmlns:a16="http://schemas.microsoft.com/office/drawing/2014/main" id="{A2E4FF8A-E541-D977-B470-7A8472D177D1}"/>
              </a:ext>
            </a:extLst>
          </p:cNvPr>
          <p:cNvPicPr>
            <a:picLocks noChangeAspect="1"/>
          </p:cNvPicPr>
          <p:nvPr/>
        </p:nvPicPr>
        <p:blipFill>
          <a:blip r:embed="rId4"/>
          <a:stretch>
            <a:fillRect/>
          </a:stretch>
        </p:blipFill>
        <p:spPr>
          <a:xfrm>
            <a:off x="590622" y="1650570"/>
            <a:ext cx="7146780" cy="2851840"/>
          </a:xfrm>
          <a:prstGeom prst="rect">
            <a:avLst/>
          </a:prstGeom>
        </p:spPr>
      </p:pic>
      <p:sp>
        <p:nvSpPr>
          <p:cNvPr id="8" name="Picture Placeholder 3">
            <a:extLst>
              <a:ext uri="{FF2B5EF4-FFF2-40B4-BE49-F238E27FC236}">
                <a16:creationId xmlns:a16="http://schemas.microsoft.com/office/drawing/2014/main" id="{85D9B92A-5FE4-B0C0-4BE9-2CE516419CEC}"/>
              </a:ext>
            </a:extLst>
          </p:cNvPr>
          <p:cNvSpPr txBox="1">
            <a:spLocks/>
          </p:cNvSpPr>
          <p:nvPr/>
        </p:nvSpPr>
        <p:spPr>
          <a:xfrm>
            <a:off x="8284464" y="207479"/>
            <a:ext cx="371872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cxnSp>
        <p:nvCxnSpPr>
          <p:cNvPr id="6" name="Straight Connector 5">
            <a:extLst>
              <a:ext uri="{FF2B5EF4-FFF2-40B4-BE49-F238E27FC236}">
                <a16:creationId xmlns:a16="http://schemas.microsoft.com/office/drawing/2014/main" id="{46818941-1CE2-D337-081C-B19C0D7A8CDA}"/>
              </a:ext>
            </a:extLst>
          </p:cNvPr>
          <p:cNvCxnSpPr/>
          <p:nvPr/>
        </p:nvCxnSpPr>
        <p:spPr>
          <a:xfrm>
            <a:off x="746449" y="2360645"/>
            <a:ext cx="20060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2D5341-AB13-6091-EB0D-5D6523DD7990}"/>
              </a:ext>
            </a:extLst>
          </p:cNvPr>
          <p:cNvCxnSpPr>
            <a:cxnSpLocks/>
          </p:cNvCxnSpPr>
          <p:nvPr/>
        </p:nvCxnSpPr>
        <p:spPr>
          <a:xfrm>
            <a:off x="677861" y="3429000"/>
            <a:ext cx="6814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E4DB4E-0173-BE9B-B847-5E35D6DDC705}"/>
              </a:ext>
            </a:extLst>
          </p:cNvPr>
          <p:cNvCxnSpPr>
            <a:cxnSpLocks/>
          </p:cNvCxnSpPr>
          <p:nvPr/>
        </p:nvCxnSpPr>
        <p:spPr>
          <a:xfrm>
            <a:off x="746449" y="3646714"/>
            <a:ext cx="2612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15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5535B-BB94-7372-5EE8-1B90D860E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465DC-0088-EC18-E36D-3CA041C9376E}"/>
              </a:ext>
            </a:extLst>
          </p:cNvPr>
          <p:cNvSpPr>
            <a:spLocks noGrp="1"/>
          </p:cNvSpPr>
          <p:nvPr>
            <p:ph type="title"/>
          </p:nvPr>
        </p:nvSpPr>
        <p:spPr>
          <a:xfrm>
            <a:off x="677861" y="207479"/>
            <a:ext cx="7389813" cy="1279221"/>
          </a:xfrm>
        </p:spPr>
        <p:txBody>
          <a:bodyPr>
            <a:normAutofit/>
          </a:bodyPr>
          <a:lstStyle/>
          <a:p>
            <a:r>
              <a:rPr lang="en-NZ" b="1" dirty="0"/>
              <a:t>Section 2.9 – Uninterruptible Power Supply (UPS) for Traffic Signals</a:t>
            </a:r>
          </a:p>
        </p:txBody>
      </p:sp>
      <p:sp>
        <p:nvSpPr>
          <p:cNvPr id="4" name="Picture Placeholder 3">
            <a:extLst>
              <a:ext uri="{FF2B5EF4-FFF2-40B4-BE49-F238E27FC236}">
                <a16:creationId xmlns:a16="http://schemas.microsoft.com/office/drawing/2014/main" id="{8C6EEF1D-29FD-CF05-B5F0-869D79B1740F}"/>
              </a:ext>
            </a:extLst>
          </p:cNvPr>
          <p:cNvSpPr>
            <a:spLocks noGrp="1"/>
          </p:cNvSpPr>
          <p:nvPr>
            <p:ph type="pic" sz="quarter" idx="17"/>
          </p:nvPr>
        </p:nvSpPr>
        <p:spPr>
          <a:xfrm>
            <a:off x="6936377" y="1860090"/>
            <a:ext cx="4983259" cy="3959686"/>
          </a:xfrm>
        </p:spPr>
        <p:txBody>
          <a:bodyPr>
            <a:normAutofit/>
          </a:bodyPr>
          <a:lstStyle/>
          <a:p>
            <a:pPr marL="0" indent="0">
              <a:buNone/>
            </a:pPr>
            <a:r>
              <a:rPr lang="en-NZ" dirty="0"/>
              <a:t>This section of the specification has been added to the NZTA UPS Specification doc which provides specific details for traffic signal UPS installation.</a:t>
            </a:r>
          </a:p>
          <a:p>
            <a:pPr marL="0" indent="0">
              <a:buNone/>
            </a:pPr>
            <a:endParaRPr lang="en-NZ" dirty="0"/>
          </a:p>
          <a:p>
            <a:pPr marL="0" indent="0">
              <a:buNone/>
            </a:pPr>
            <a:r>
              <a:rPr lang="en-NZ" b="1" dirty="0"/>
              <a:t>No edits to this text have been undertaken by the authors or NZTA Senior Advisor.</a:t>
            </a:r>
          </a:p>
          <a:p>
            <a:pPr marL="0" indent="0">
              <a:buNone/>
            </a:pPr>
            <a:endParaRPr lang="en-NZ" dirty="0"/>
          </a:p>
        </p:txBody>
      </p:sp>
      <p:pic>
        <p:nvPicPr>
          <p:cNvPr id="5" name="Picture 4">
            <a:extLst>
              <a:ext uri="{FF2B5EF4-FFF2-40B4-BE49-F238E27FC236}">
                <a16:creationId xmlns:a16="http://schemas.microsoft.com/office/drawing/2014/main" id="{F34AAC4F-5263-3D92-BDFE-32C74D6EEF26}"/>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8" name="Picture Placeholder 3">
            <a:extLst>
              <a:ext uri="{FF2B5EF4-FFF2-40B4-BE49-F238E27FC236}">
                <a16:creationId xmlns:a16="http://schemas.microsoft.com/office/drawing/2014/main" id="{A928C7CA-01EA-716D-4EF0-3F15E9DC5DDC}"/>
              </a:ext>
            </a:extLst>
          </p:cNvPr>
          <p:cNvSpPr txBox="1">
            <a:spLocks/>
          </p:cNvSpPr>
          <p:nvPr/>
        </p:nvSpPr>
        <p:spPr>
          <a:xfrm>
            <a:off x="8067674" y="362970"/>
            <a:ext cx="3802160"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NZTA Drafting Principle</a:t>
            </a:r>
          </a:p>
          <a:p>
            <a:pPr marL="0" indent="0">
              <a:buFont typeface="Arial" panose="020B0604020202020204" pitchFamily="34" charset="0"/>
              <a:buNone/>
            </a:pPr>
            <a:endParaRPr lang="en-NZ" u="sng" dirty="0"/>
          </a:p>
        </p:txBody>
      </p:sp>
      <p:pic>
        <p:nvPicPr>
          <p:cNvPr id="6" name="Picture 5">
            <a:extLst>
              <a:ext uri="{FF2B5EF4-FFF2-40B4-BE49-F238E27FC236}">
                <a16:creationId xmlns:a16="http://schemas.microsoft.com/office/drawing/2014/main" id="{735F207F-4438-A7FA-822B-A15F0BE8FC1F}"/>
              </a:ext>
            </a:extLst>
          </p:cNvPr>
          <p:cNvPicPr>
            <a:picLocks noChangeAspect="1"/>
          </p:cNvPicPr>
          <p:nvPr/>
        </p:nvPicPr>
        <p:blipFill>
          <a:blip r:embed="rId4"/>
          <a:srcRect t="5891"/>
          <a:stretch>
            <a:fillRect/>
          </a:stretch>
        </p:blipFill>
        <p:spPr>
          <a:xfrm>
            <a:off x="677861" y="1412414"/>
            <a:ext cx="5875339" cy="5163306"/>
          </a:xfrm>
          <a:prstGeom prst="rect">
            <a:avLst/>
          </a:prstGeom>
        </p:spPr>
      </p:pic>
    </p:spTree>
    <p:extLst>
      <p:ext uri="{BB962C8B-B14F-4D97-AF65-F5344CB8AC3E}">
        <p14:creationId xmlns:p14="http://schemas.microsoft.com/office/powerpoint/2010/main" val="269501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28EF-32F2-CD21-D5C7-5C65F8751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8AFF5-6BF7-EC3E-3841-16BF38380819}"/>
              </a:ext>
            </a:extLst>
          </p:cNvPr>
          <p:cNvSpPr>
            <a:spLocks noGrp="1"/>
          </p:cNvSpPr>
          <p:nvPr>
            <p:ph type="title"/>
          </p:nvPr>
        </p:nvSpPr>
        <p:spPr>
          <a:xfrm>
            <a:off x="597045" y="778179"/>
            <a:ext cx="3932237" cy="1279221"/>
          </a:xfrm>
        </p:spPr>
        <p:txBody>
          <a:bodyPr/>
          <a:lstStyle/>
          <a:p>
            <a:r>
              <a:rPr lang="en-NZ" b="1" dirty="0"/>
              <a:t>Figure Improvements</a:t>
            </a:r>
          </a:p>
        </p:txBody>
      </p:sp>
      <p:sp>
        <p:nvSpPr>
          <p:cNvPr id="3" name="Text Placeholder 2">
            <a:extLst>
              <a:ext uri="{FF2B5EF4-FFF2-40B4-BE49-F238E27FC236}">
                <a16:creationId xmlns:a16="http://schemas.microsoft.com/office/drawing/2014/main" id="{E3E2E570-154C-0283-5302-CAF87D9DD4A3}"/>
              </a:ext>
            </a:extLst>
          </p:cNvPr>
          <p:cNvSpPr>
            <a:spLocks noGrp="1"/>
          </p:cNvSpPr>
          <p:nvPr>
            <p:ph type="body" sz="half" idx="2"/>
          </p:nvPr>
        </p:nvSpPr>
        <p:spPr>
          <a:xfrm>
            <a:off x="617993" y="2057400"/>
            <a:ext cx="3932237" cy="4000500"/>
          </a:xfrm>
        </p:spPr>
        <p:txBody>
          <a:bodyPr/>
          <a:lstStyle/>
          <a:p>
            <a:pPr>
              <a:lnSpc>
                <a:spcPct val="100000"/>
              </a:lnSpc>
            </a:pPr>
            <a:r>
              <a:rPr lang="en-NZ" dirty="0"/>
              <a:t>Authors have undertaken improvements to the following Figures:</a:t>
            </a:r>
          </a:p>
          <a:p>
            <a:pPr>
              <a:lnSpc>
                <a:spcPct val="100000"/>
              </a:lnSpc>
            </a:pPr>
            <a:endParaRPr lang="en-NZ" dirty="0"/>
          </a:p>
          <a:p>
            <a:pPr marL="285750" indent="-285750">
              <a:lnSpc>
                <a:spcPct val="100000"/>
              </a:lnSpc>
              <a:buFont typeface="Arial" panose="020B0604020202020204" pitchFamily="34" charset="0"/>
              <a:buChar char="•"/>
            </a:pPr>
            <a:r>
              <a:rPr lang="en-NZ" b="1" dirty="0"/>
              <a:t>C13 and C14 </a:t>
            </a:r>
            <a:r>
              <a:rPr lang="en-NZ" dirty="0"/>
              <a:t>– added minimum clearance from backing boards to ground level</a:t>
            </a:r>
          </a:p>
          <a:p>
            <a:pPr marL="285750" indent="-285750">
              <a:lnSpc>
                <a:spcPct val="100000"/>
              </a:lnSpc>
              <a:buFont typeface="Arial" panose="020B0604020202020204" pitchFamily="34" charset="0"/>
              <a:buChar char="•"/>
            </a:pPr>
            <a:r>
              <a:rPr lang="en-NZ" b="1" dirty="0"/>
              <a:t>Appendix J - </a:t>
            </a:r>
            <a:r>
              <a:rPr lang="en-NZ" dirty="0"/>
              <a:t>has been re-drawn for better clarity</a:t>
            </a:r>
          </a:p>
          <a:p>
            <a:pPr marL="285750" indent="-285750">
              <a:lnSpc>
                <a:spcPct val="100000"/>
              </a:lnSpc>
              <a:buFont typeface="Arial" panose="020B0604020202020204" pitchFamily="34" charset="0"/>
              <a:buChar char="•"/>
            </a:pPr>
            <a:r>
              <a:rPr lang="en-NZ" b="1" dirty="0"/>
              <a:t>Appendix L </a:t>
            </a:r>
            <a:r>
              <a:rPr lang="en-NZ" dirty="0"/>
              <a:t>– updates refer to the new NZTA ‘Asset and Work Manager’ Platform</a:t>
            </a:r>
          </a:p>
          <a:p>
            <a:endParaRPr lang="en-NZ" dirty="0"/>
          </a:p>
          <a:p>
            <a:endParaRPr lang="en-NZ" dirty="0"/>
          </a:p>
          <a:p>
            <a:endParaRPr lang="en-NZ" dirty="0"/>
          </a:p>
        </p:txBody>
      </p:sp>
      <p:pic>
        <p:nvPicPr>
          <p:cNvPr id="5" name="Picture 4">
            <a:extLst>
              <a:ext uri="{FF2B5EF4-FFF2-40B4-BE49-F238E27FC236}">
                <a16:creationId xmlns:a16="http://schemas.microsoft.com/office/drawing/2014/main" id="{56681422-1C65-9A84-01E0-B465B8EA9CCC}"/>
              </a:ext>
            </a:extLst>
          </p:cNvPr>
          <p:cNvPicPr>
            <a:picLocks noChangeAspect="1"/>
          </p:cNvPicPr>
          <p:nvPr/>
        </p:nvPicPr>
        <p:blipFill>
          <a:blip r:embed="rId3"/>
          <a:stretch>
            <a:fillRect/>
          </a:stretch>
        </p:blipFill>
        <p:spPr>
          <a:xfrm>
            <a:off x="8284464" y="6149084"/>
            <a:ext cx="2287087" cy="670020"/>
          </a:xfrm>
          <a:prstGeom prst="rect">
            <a:avLst/>
          </a:prstGeom>
        </p:spPr>
      </p:pic>
      <p:pic>
        <p:nvPicPr>
          <p:cNvPr id="7" name="Picture 6">
            <a:extLst>
              <a:ext uri="{FF2B5EF4-FFF2-40B4-BE49-F238E27FC236}">
                <a16:creationId xmlns:a16="http://schemas.microsoft.com/office/drawing/2014/main" id="{BA7FFD6A-5F2B-C0FF-E825-4E644E96AD63}"/>
              </a:ext>
            </a:extLst>
          </p:cNvPr>
          <p:cNvPicPr>
            <a:picLocks noChangeAspect="1"/>
          </p:cNvPicPr>
          <p:nvPr/>
        </p:nvPicPr>
        <p:blipFill>
          <a:blip r:embed="rId4"/>
          <a:stretch>
            <a:fillRect/>
          </a:stretch>
        </p:blipFill>
        <p:spPr>
          <a:xfrm>
            <a:off x="7113052" y="207404"/>
            <a:ext cx="2622401" cy="4000500"/>
          </a:xfrm>
          <a:prstGeom prst="rect">
            <a:avLst/>
          </a:prstGeom>
        </p:spPr>
      </p:pic>
      <p:pic>
        <p:nvPicPr>
          <p:cNvPr id="9" name="Picture 8">
            <a:extLst>
              <a:ext uri="{FF2B5EF4-FFF2-40B4-BE49-F238E27FC236}">
                <a16:creationId xmlns:a16="http://schemas.microsoft.com/office/drawing/2014/main" id="{1D29EDD9-E488-51F0-9CB2-AD30CC1690C9}"/>
              </a:ext>
            </a:extLst>
          </p:cNvPr>
          <p:cNvPicPr>
            <a:picLocks noChangeAspect="1"/>
          </p:cNvPicPr>
          <p:nvPr/>
        </p:nvPicPr>
        <p:blipFill>
          <a:blip r:embed="rId5"/>
          <a:stretch>
            <a:fillRect/>
          </a:stretch>
        </p:blipFill>
        <p:spPr>
          <a:xfrm>
            <a:off x="9879110" y="207404"/>
            <a:ext cx="2153817" cy="4221481"/>
          </a:xfrm>
          <a:prstGeom prst="rect">
            <a:avLst/>
          </a:prstGeom>
        </p:spPr>
      </p:pic>
      <p:pic>
        <p:nvPicPr>
          <p:cNvPr id="11" name="Picture 10">
            <a:extLst>
              <a:ext uri="{FF2B5EF4-FFF2-40B4-BE49-F238E27FC236}">
                <a16:creationId xmlns:a16="http://schemas.microsoft.com/office/drawing/2014/main" id="{B70518D8-D50D-1514-7F73-BC30B0766665}"/>
              </a:ext>
            </a:extLst>
          </p:cNvPr>
          <p:cNvPicPr>
            <a:picLocks noChangeAspect="1"/>
          </p:cNvPicPr>
          <p:nvPr/>
        </p:nvPicPr>
        <p:blipFill>
          <a:blip r:embed="rId6"/>
          <a:stretch>
            <a:fillRect/>
          </a:stretch>
        </p:blipFill>
        <p:spPr>
          <a:xfrm>
            <a:off x="4409247" y="1807564"/>
            <a:ext cx="2703805" cy="2474580"/>
          </a:xfrm>
          <a:prstGeom prst="rect">
            <a:avLst/>
          </a:prstGeom>
        </p:spPr>
      </p:pic>
      <p:pic>
        <p:nvPicPr>
          <p:cNvPr id="13" name="Picture 12">
            <a:extLst>
              <a:ext uri="{FF2B5EF4-FFF2-40B4-BE49-F238E27FC236}">
                <a16:creationId xmlns:a16="http://schemas.microsoft.com/office/drawing/2014/main" id="{711326F6-7097-2FF8-6625-DB7DFB9DE5F2}"/>
              </a:ext>
            </a:extLst>
          </p:cNvPr>
          <p:cNvPicPr>
            <a:picLocks noChangeAspect="1"/>
          </p:cNvPicPr>
          <p:nvPr/>
        </p:nvPicPr>
        <p:blipFill>
          <a:blip r:embed="rId7"/>
          <a:srcRect l="2845" t="37054" r="13170" b="17914"/>
          <a:stretch>
            <a:fillRect/>
          </a:stretch>
        </p:blipFill>
        <p:spPr>
          <a:xfrm>
            <a:off x="3088063" y="5455902"/>
            <a:ext cx="8730260" cy="453518"/>
          </a:xfrm>
          <a:prstGeom prst="rect">
            <a:avLst/>
          </a:prstGeom>
        </p:spPr>
      </p:pic>
      <p:sp>
        <p:nvSpPr>
          <p:cNvPr id="14" name="Picture Placeholder 3">
            <a:extLst>
              <a:ext uri="{FF2B5EF4-FFF2-40B4-BE49-F238E27FC236}">
                <a16:creationId xmlns:a16="http://schemas.microsoft.com/office/drawing/2014/main" id="{0B2C7810-F09D-FCC6-B790-355E3DD316D4}"/>
              </a:ext>
            </a:extLst>
          </p:cNvPr>
          <p:cNvSpPr>
            <a:spLocks noGrp="1"/>
          </p:cNvSpPr>
          <p:nvPr>
            <p:ph type="pic" sz="quarter" idx="17"/>
          </p:nvPr>
        </p:nvSpPr>
        <p:spPr>
          <a:xfrm>
            <a:off x="2354929" y="207404"/>
            <a:ext cx="4758123" cy="429670"/>
          </a:xfrm>
          <a:solidFill>
            <a:schemeClr val="accent2"/>
          </a:solidFill>
        </p:spPr>
        <p:txBody>
          <a:bodyPr>
            <a:normAutofit fontScale="92500" lnSpcReduction="10000"/>
          </a:bodyPr>
          <a:lstStyle/>
          <a:p>
            <a:pPr marL="0" indent="0">
              <a:buNone/>
            </a:pPr>
            <a:r>
              <a:rPr lang="en-NZ" b="1" dirty="0">
                <a:solidFill>
                  <a:srgbClr val="FF0000"/>
                </a:solidFill>
              </a:rPr>
              <a:t>Industry Consultation Comment</a:t>
            </a:r>
          </a:p>
          <a:p>
            <a:pPr marL="0" indent="0">
              <a:buNone/>
            </a:pPr>
            <a:endParaRPr lang="en-NZ" u="sng" dirty="0"/>
          </a:p>
        </p:txBody>
      </p:sp>
    </p:spTree>
    <p:extLst>
      <p:ext uri="{BB962C8B-B14F-4D97-AF65-F5344CB8AC3E}">
        <p14:creationId xmlns:p14="http://schemas.microsoft.com/office/powerpoint/2010/main" val="340991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F6BB2-8267-CCE6-A879-551E2ED52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20BBA-1E16-23A8-D16F-AC1DB67BAD5B}"/>
              </a:ext>
            </a:extLst>
          </p:cNvPr>
          <p:cNvSpPr>
            <a:spLocks noGrp="1"/>
          </p:cNvSpPr>
          <p:nvPr>
            <p:ph type="title"/>
          </p:nvPr>
        </p:nvSpPr>
        <p:spPr>
          <a:xfrm>
            <a:off x="454936" y="339639"/>
            <a:ext cx="4317088" cy="1279221"/>
          </a:xfrm>
        </p:spPr>
        <p:txBody>
          <a:bodyPr/>
          <a:lstStyle/>
          <a:p>
            <a:r>
              <a:rPr lang="en-NZ" b="1" dirty="0"/>
              <a:t>Document Changes</a:t>
            </a:r>
          </a:p>
        </p:txBody>
      </p:sp>
      <p:sp>
        <p:nvSpPr>
          <p:cNvPr id="4" name="Picture Placeholder 3">
            <a:extLst>
              <a:ext uri="{FF2B5EF4-FFF2-40B4-BE49-F238E27FC236}">
                <a16:creationId xmlns:a16="http://schemas.microsoft.com/office/drawing/2014/main" id="{5D37AAA0-5465-D4B0-818C-75053FE04989}"/>
              </a:ext>
            </a:extLst>
          </p:cNvPr>
          <p:cNvSpPr>
            <a:spLocks noGrp="1"/>
          </p:cNvSpPr>
          <p:nvPr>
            <p:ph type="pic" sz="quarter" idx="17"/>
          </p:nvPr>
        </p:nvSpPr>
        <p:spPr>
          <a:xfrm>
            <a:off x="454936" y="1474236"/>
            <a:ext cx="5159828" cy="3405674"/>
          </a:xfrm>
        </p:spPr>
        <p:txBody>
          <a:bodyPr>
            <a:normAutofit fontScale="77500" lnSpcReduction="20000"/>
          </a:bodyPr>
          <a:lstStyle/>
          <a:p>
            <a:pPr marL="0" indent="0">
              <a:lnSpc>
                <a:spcPct val="120000"/>
              </a:lnSpc>
              <a:buNone/>
            </a:pPr>
            <a:r>
              <a:rPr lang="en-NZ" dirty="0"/>
              <a:t>To ensure alignment with P43 Specification for Traffic Signals and avoiding large amounts of change.</a:t>
            </a:r>
          </a:p>
          <a:p>
            <a:pPr marL="0" indent="0">
              <a:lnSpc>
                <a:spcPct val="120000"/>
              </a:lnSpc>
              <a:buNone/>
            </a:pPr>
            <a:endParaRPr lang="en-NZ" dirty="0"/>
          </a:p>
          <a:p>
            <a:pPr marL="0" indent="0">
              <a:lnSpc>
                <a:spcPct val="120000"/>
              </a:lnSpc>
              <a:buNone/>
            </a:pPr>
            <a:r>
              <a:rPr lang="en-NZ" dirty="0"/>
              <a:t>Authors and the NZTA Senior Advisor have not changed or altered any of the text, simply tailored the existing spec to align with the NZTA Delivery Specification Template. </a:t>
            </a:r>
          </a:p>
        </p:txBody>
      </p:sp>
      <p:pic>
        <p:nvPicPr>
          <p:cNvPr id="5" name="Picture 4">
            <a:extLst>
              <a:ext uri="{FF2B5EF4-FFF2-40B4-BE49-F238E27FC236}">
                <a16:creationId xmlns:a16="http://schemas.microsoft.com/office/drawing/2014/main" id="{886BF595-9CA3-BF05-4F22-C185EAEB0594}"/>
              </a:ext>
            </a:extLst>
          </p:cNvPr>
          <p:cNvPicPr>
            <a:picLocks noChangeAspect="1"/>
          </p:cNvPicPr>
          <p:nvPr/>
        </p:nvPicPr>
        <p:blipFill>
          <a:blip r:embed="rId3"/>
          <a:stretch>
            <a:fillRect/>
          </a:stretch>
        </p:blipFill>
        <p:spPr>
          <a:xfrm>
            <a:off x="8284464" y="6149084"/>
            <a:ext cx="2287087" cy="670020"/>
          </a:xfrm>
          <a:prstGeom prst="rect">
            <a:avLst/>
          </a:prstGeom>
        </p:spPr>
      </p:pic>
      <p:pic>
        <p:nvPicPr>
          <p:cNvPr id="6" name="Picture Placeholder 4">
            <a:extLst>
              <a:ext uri="{FF2B5EF4-FFF2-40B4-BE49-F238E27FC236}">
                <a16:creationId xmlns:a16="http://schemas.microsoft.com/office/drawing/2014/main" id="{E169CAE3-AF6B-8089-F006-80A52D86D75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5" t="-207" r="3493" b="16637"/>
          <a:stretch>
            <a:fillRect/>
          </a:stretch>
        </p:blipFill>
        <p:spPr>
          <a:xfrm>
            <a:off x="454936" y="1810683"/>
            <a:ext cx="4317088" cy="3946306"/>
          </a:xfrm>
        </p:spPr>
      </p:pic>
      <p:pic>
        <p:nvPicPr>
          <p:cNvPr id="3" name="Picture Placeholder 4">
            <a:extLst>
              <a:ext uri="{FF2B5EF4-FFF2-40B4-BE49-F238E27FC236}">
                <a16:creationId xmlns:a16="http://schemas.microsoft.com/office/drawing/2014/main" id="{2636670A-89FA-6E6D-77D2-6EB3021F6C9C}"/>
              </a:ext>
            </a:extLst>
          </p:cNvPr>
          <p:cNvPicPr>
            <a:picLocks noChangeAspect="1"/>
          </p:cNvPicPr>
          <p:nvPr/>
        </p:nvPicPr>
        <p:blipFill>
          <a:blip r:embed="rId4">
            <a:extLst>
              <a:ext uri="{28A0092B-C50C-407E-A947-70E740481C1C}">
                <a14:useLocalDpi xmlns:a14="http://schemas.microsoft.com/office/drawing/2010/main" val="0"/>
              </a:ext>
            </a:extLst>
          </a:blip>
          <a:srcRect l="-135" t="-206" r="3493" b="17536"/>
          <a:stretch>
            <a:fillRect/>
          </a:stretch>
        </p:blipFill>
        <p:spPr>
          <a:xfrm>
            <a:off x="6096000" y="250060"/>
            <a:ext cx="6089904" cy="5506929"/>
          </a:xfrm>
          <a:prstGeom prst="rect">
            <a:avLst/>
          </a:prstGeom>
        </p:spPr>
      </p:pic>
    </p:spTree>
    <p:extLst>
      <p:ext uri="{BB962C8B-B14F-4D97-AF65-F5344CB8AC3E}">
        <p14:creationId xmlns:p14="http://schemas.microsoft.com/office/powerpoint/2010/main" val="137388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1474-4157-6AD6-6B0E-62520B9E5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3F023-60D7-277D-DB67-E1E4D5270262}"/>
              </a:ext>
            </a:extLst>
          </p:cNvPr>
          <p:cNvSpPr>
            <a:spLocks noGrp="1"/>
          </p:cNvSpPr>
          <p:nvPr>
            <p:ph type="title"/>
          </p:nvPr>
        </p:nvSpPr>
        <p:spPr>
          <a:xfrm>
            <a:off x="1517662" y="1182942"/>
            <a:ext cx="9949660" cy="4492115"/>
          </a:xfrm>
        </p:spPr>
        <p:txBody>
          <a:bodyPr>
            <a:normAutofit/>
          </a:bodyPr>
          <a:lstStyle/>
          <a:p>
            <a:pPr algn="ctr"/>
            <a:r>
              <a:rPr lang="en-NZ" dirty="0"/>
              <a:t>Opportunity for Open Floor Discussion</a:t>
            </a:r>
          </a:p>
        </p:txBody>
      </p:sp>
      <p:pic>
        <p:nvPicPr>
          <p:cNvPr id="5" name="Picture 4">
            <a:extLst>
              <a:ext uri="{FF2B5EF4-FFF2-40B4-BE49-F238E27FC236}">
                <a16:creationId xmlns:a16="http://schemas.microsoft.com/office/drawing/2014/main" id="{BD956773-66E2-414D-56E7-8414167D0D4D}"/>
              </a:ext>
            </a:extLst>
          </p:cNvPr>
          <p:cNvPicPr>
            <a:picLocks noChangeAspect="1"/>
          </p:cNvPicPr>
          <p:nvPr/>
        </p:nvPicPr>
        <p:blipFill>
          <a:blip r:embed="rId3"/>
          <a:stretch>
            <a:fillRect/>
          </a:stretch>
        </p:blipFill>
        <p:spPr>
          <a:xfrm>
            <a:off x="8284464" y="6149084"/>
            <a:ext cx="2287087" cy="670020"/>
          </a:xfrm>
          <a:prstGeom prst="rect">
            <a:avLst/>
          </a:prstGeom>
        </p:spPr>
      </p:pic>
    </p:spTree>
    <p:extLst>
      <p:ext uri="{BB962C8B-B14F-4D97-AF65-F5344CB8AC3E}">
        <p14:creationId xmlns:p14="http://schemas.microsoft.com/office/powerpoint/2010/main" val="153988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8D603-3CE6-A035-B509-A8D17750F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ADACE-CA95-52D6-A1B8-3BE40224026B}"/>
              </a:ext>
            </a:extLst>
          </p:cNvPr>
          <p:cNvSpPr>
            <a:spLocks noGrp="1"/>
          </p:cNvSpPr>
          <p:nvPr>
            <p:ph type="title"/>
          </p:nvPr>
        </p:nvSpPr>
        <p:spPr>
          <a:xfrm>
            <a:off x="838420" y="708916"/>
            <a:ext cx="3909850" cy="981771"/>
          </a:xfrm>
        </p:spPr>
        <p:txBody>
          <a:bodyPr/>
          <a:lstStyle/>
          <a:p>
            <a:r>
              <a:rPr lang="en-NZ" b="1" dirty="0"/>
              <a:t>Agenda</a:t>
            </a:r>
          </a:p>
        </p:txBody>
      </p:sp>
      <p:sp>
        <p:nvSpPr>
          <p:cNvPr id="3" name="Content Placeholder 2">
            <a:extLst>
              <a:ext uri="{FF2B5EF4-FFF2-40B4-BE49-F238E27FC236}">
                <a16:creationId xmlns:a16="http://schemas.microsoft.com/office/drawing/2014/main" id="{196EE646-73E5-E679-B080-EBA96DD3806B}"/>
              </a:ext>
            </a:extLst>
          </p:cNvPr>
          <p:cNvSpPr>
            <a:spLocks noGrp="1"/>
          </p:cNvSpPr>
          <p:nvPr>
            <p:ph idx="1"/>
          </p:nvPr>
        </p:nvSpPr>
        <p:spPr>
          <a:xfrm>
            <a:off x="838420" y="1690687"/>
            <a:ext cx="11258320" cy="4976189"/>
          </a:xfrm>
        </p:spPr>
        <p:txBody>
          <a:bodyPr vert="horz" lIns="91440" tIns="45720" rIns="91440" bIns="45720" rtlCol="0" anchor="t">
            <a:normAutofit/>
          </a:bodyPr>
          <a:lstStyle/>
          <a:p>
            <a:pPr>
              <a:buNone/>
            </a:pPr>
            <a:r>
              <a:rPr lang="en-NZ" sz="2200" b="1" u="sng" dirty="0"/>
              <a:t>Part 1 – Background</a:t>
            </a:r>
            <a:endParaRPr lang="en-US" dirty="0"/>
          </a:p>
          <a:p>
            <a:pPr>
              <a:buNone/>
            </a:pPr>
            <a:r>
              <a:rPr lang="en-NZ" sz="2200" dirty="0">
                <a:latin typeface="Arial"/>
                <a:cs typeface="Arial"/>
              </a:rPr>
              <a:t>1</a:t>
            </a:r>
            <a:r>
              <a:rPr lang="en-NZ" sz="2200" b="1" dirty="0"/>
              <a:t> min </a:t>
            </a:r>
            <a:r>
              <a:rPr lang="en-NZ" sz="2200" dirty="0"/>
              <a:t>– Agenda and Introduction </a:t>
            </a:r>
            <a:r>
              <a:rPr lang="en-NZ" sz="2200" dirty="0">
                <a:solidFill>
                  <a:srgbClr val="FF0000"/>
                </a:solidFill>
              </a:rPr>
              <a:t>(James)</a:t>
            </a:r>
            <a:endParaRPr lang="en-NZ" dirty="0"/>
          </a:p>
          <a:p>
            <a:pPr>
              <a:buNone/>
            </a:pPr>
            <a:r>
              <a:rPr lang="en-NZ" sz="2200" b="1" dirty="0"/>
              <a:t>5 min </a:t>
            </a:r>
            <a:r>
              <a:rPr lang="en-NZ" sz="2200" dirty="0"/>
              <a:t>- Background and ITS Delivery Framework </a:t>
            </a:r>
            <a:r>
              <a:rPr lang="en-NZ" sz="2200" dirty="0">
                <a:solidFill>
                  <a:srgbClr val="FF0000"/>
                </a:solidFill>
              </a:rPr>
              <a:t>(Russell)</a:t>
            </a:r>
            <a:endParaRPr lang="en-NZ" dirty="0"/>
          </a:p>
          <a:p>
            <a:pPr>
              <a:buNone/>
            </a:pPr>
            <a:r>
              <a:rPr lang="en-NZ" sz="2200" b="1" dirty="0"/>
              <a:t>5 min </a:t>
            </a:r>
            <a:r>
              <a:rPr lang="en-NZ" sz="2200" dirty="0"/>
              <a:t>- Delivery Team and NZTA Drafting Principles </a:t>
            </a:r>
            <a:r>
              <a:rPr lang="en-NZ" sz="2200" dirty="0">
                <a:solidFill>
                  <a:srgbClr val="FF0000"/>
                </a:solidFill>
              </a:rPr>
              <a:t>(Alex)</a:t>
            </a:r>
            <a:endParaRPr lang="en-NZ" dirty="0"/>
          </a:p>
          <a:p>
            <a:pPr>
              <a:buNone/>
            </a:pPr>
            <a:r>
              <a:rPr lang="en-NZ" sz="2200" b="1" u="sng" dirty="0"/>
              <a:t>Part 2 – Specification Document</a:t>
            </a:r>
            <a:endParaRPr lang="en-NZ" dirty="0"/>
          </a:p>
          <a:p>
            <a:pPr>
              <a:buNone/>
            </a:pPr>
            <a:r>
              <a:rPr lang="en-NZ" sz="2200" b="1" dirty="0"/>
              <a:t>15 min </a:t>
            </a:r>
            <a:r>
              <a:rPr lang="en-NZ" sz="2200" dirty="0"/>
              <a:t>- Traffic Signal Delivery Specification </a:t>
            </a:r>
            <a:r>
              <a:rPr lang="en-NZ" sz="2200" dirty="0">
                <a:solidFill>
                  <a:srgbClr val="FF0000"/>
                </a:solidFill>
              </a:rPr>
              <a:t>(Alex, James, Steen and Russell)</a:t>
            </a:r>
            <a:endParaRPr lang="en-NZ" dirty="0"/>
          </a:p>
          <a:p>
            <a:pPr>
              <a:buNone/>
            </a:pPr>
            <a:r>
              <a:rPr lang="en-NZ" sz="2200" b="1" dirty="0"/>
              <a:t>10 min </a:t>
            </a:r>
            <a:r>
              <a:rPr lang="en-NZ" sz="2200" dirty="0"/>
              <a:t>- Open Floor Discussion </a:t>
            </a:r>
            <a:r>
              <a:rPr lang="en-NZ" sz="2200" dirty="0">
                <a:solidFill>
                  <a:srgbClr val="FF0000"/>
                </a:solidFill>
              </a:rPr>
              <a:t>(All)</a:t>
            </a:r>
            <a:endParaRPr lang="en-NZ" dirty="0"/>
          </a:p>
          <a:p>
            <a:pPr>
              <a:buNone/>
            </a:pPr>
            <a:r>
              <a:rPr lang="en-NZ" sz="2200" b="1" u="sng" dirty="0"/>
              <a:t>Part 3 – Design Document</a:t>
            </a:r>
            <a:endParaRPr lang="en-NZ" dirty="0"/>
          </a:p>
          <a:p>
            <a:pPr>
              <a:buNone/>
            </a:pPr>
            <a:r>
              <a:rPr lang="en-NZ" sz="2200" b="1" dirty="0"/>
              <a:t>15 min </a:t>
            </a:r>
            <a:r>
              <a:rPr lang="en-NZ" sz="2200" dirty="0"/>
              <a:t>- Traffic Signal Design Standard and Guidance </a:t>
            </a:r>
            <a:r>
              <a:rPr lang="en-NZ" sz="2200" dirty="0">
                <a:solidFill>
                  <a:srgbClr val="FF0000"/>
                </a:solidFill>
              </a:rPr>
              <a:t>(Alex, James, Steen and Russell)</a:t>
            </a:r>
            <a:endParaRPr lang="en-NZ" dirty="0"/>
          </a:p>
          <a:p>
            <a:pPr>
              <a:buNone/>
            </a:pPr>
            <a:r>
              <a:rPr lang="en-NZ" sz="2200" b="1" dirty="0"/>
              <a:t>10 min </a:t>
            </a:r>
            <a:r>
              <a:rPr lang="en-NZ" sz="2200" dirty="0"/>
              <a:t>- Open Floor Discussion </a:t>
            </a:r>
            <a:r>
              <a:rPr lang="en-NZ" sz="2200" dirty="0">
                <a:solidFill>
                  <a:srgbClr val="FF0000"/>
                </a:solidFill>
              </a:rPr>
              <a:t>(All)</a:t>
            </a:r>
            <a:endParaRPr lang="en-NZ" dirty="0"/>
          </a:p>
          <a:p>
            <a:pPr marL="0" indent="0">
              <a:buNone/>
            </a:pPr>
            <a:endParaRPr lang="en-NZ" sz="2200" b="1" u="sng" dirty="0">
              <a:solidFill>
                <a:srgbClr val="3B3838"/>
              </a:solidFill>
            </a:endParaRPr>
          </a:p>
          <a:p>
            <a:pPr marL="0" indent="0">
              <a:buNone/>
            </a:pPr>
            <a:endParaRPr lang="en-NZ" dirty="0"/>
          </a:p>
          <a:p>
            <a:pPr marL="0" indent="0">
              <a:buNone/>
            </a:pPr>
            <a:endParaRPr lang="en-NZ" dirty="0"/>
          </a:p>
        </p:txBody>
      </p:sp>
      <p:pic>
        <p:nvPicPr>
          <p:cNvPr id="4" name="Picture 3">
            <a:extLst>
              <a:ext uri="{FF2B5EF4-FFF2-40B4-BE49-F238E27FC236}">
                <a16:creationId xmlns:a16="http://schemas.microsoft.com/office/drawing/2014/main" id="{AF7339D6-7838-BAD4-7ABA-76688B3E04D7}"/>
              </a:ext>
            </a:extLst>
          </p:cNvPr>
          <p:cNvPicPr>
            <a:picLocks noChangeAspect="1"/>
          </p:cNvPicPr>
          <p:nvPr/>
        </p:nvPicPr>
        <p:blipFill>
          <a:blip r:embed="rId3"/>
          <a:stretch>
            <a:fillRect/>
          </a:stretch>
        </p:blipFill>
        <p:spPr>
          <a:xfrm>
            <a:off x="9809653" y="6120509"/>
            <a:ext cx="2287087" cy="670020"/>
          </a:xfrm>
          <a:prstGeom prst="rect">
            <a:avLst/>
          </a:prstGeom>
        </p:spPr>
      </p:pic>
    </p:spTree>
    <p:extLst>
      <p:ext uri="{BB962C8B-B14F-4D97-AF65-F5344CB8AC3E}">
        <p14:creationId xmlns:p14="http://schemas.microsoft.com/office/powerpoint/2010/main" val="372903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FC09-08B8-512A-4F0D-26B8E7938EE3}"/>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3EC5300-948E-B0D7-30FF-38B57752B05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5" r="2992"/>
          <a:stretch>
            <a:fillRect/>
          </a:stretch>
        </p:blipFill>
        <p:spPr>
          <a:xfrm>
            <a:off x="0" y="109620"/>
            <a:ext cx="6367938" cy="6638759"/>
          </a:xfrm>
        </p:spPr>
      </p:pic>
      <p:sp>
        <p:nvSpPr>
          <p:cNvPr id="3" name="Title 2">
            <a:extLst>
              <a:ext uri="{FF2B5EF4-FFF2-40B4-BE49-F238E27FC236}">
                <a16:creationId xmlns:a16="http://schemas.microsoft.com/office/drawing/2014/main" id="{7F3CE83A-C42B-6A0E-F2B4-C2812EE7C0AD}"/>
              </a:ext>
            </a:extLst>
          </p:cNvPr>
          <p:cNvSpPr>
            <a:spLocks noGrp="1"/>
          </p:cNvSpPr>
          <p:nvPr>
            <p:ph type="ctrTitle"/>
          </p:nvPr>
        </p:nvSpPr>
        <p:spPr>
          <a:xfrm>
            <a:off x="6629399" y="1527047"/>
            <a:ext cx="5379721" cy="3803904"/>
          </a:xfrm>
        </p:spPr>
        <p:txBody>
          <a:bodyPr>
            <a:normAutofit/>
          </a:bodyPr>
          <a:lstStyle/>
          <a:p>
            <a:r>
              <a:rPr lang="en-NZ" b="1" dirty="0"/>
              <a:t>Traffic Signal</a:t>
            </a:r>
            <a:br>
              <a:rPr lang="en-NZ" b="1" dirty="0"/>
            </a:br>
            <a:r>
              <a:rPr lang="en-NZ" b="1" dirty="0"/>
              <a:t>Design Standard</a:t>
            </a:r>
          </a:p>
        </p:txBody>
      </p:sp>
    </p:spTree>
    <p:extLst>
      <p:ext uri="{BB962C8B-B14F-4D97-AF65-F5344CB8AC3E}">
        <p14:creationId xmlns:p14="http://schemas.microsoft.com/office/powerpoint/2010/main" val="159995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2FEC5-90F7-E473-D345-10304F9E0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1C6C9-FE14-94C0-1CC0-85C83C3A618E}"/>
              </a:ext>
            </a:extLst>
          </p:cNvPr>
          <p:cNvSpPr>
            <a:spLocks noGrp="1"/>
          </p:cNvSpPr>
          <p:nvPr>
            <p:ph type="title"/>
          </p:nvPr>
        </p:nvSpPr>
        <p:spPr>
          <a:xfrm>
            <a:off x="839788" y="65988"/>
            <a:ext cx="10244979" cy="1991411"/>
          </a:xfrm>
        </p:spPr>
        <p:txBody>
          <a:bodyPr>
            <a:normAutofit/>
          </a:bodyPr>
          <a:lstStyle/>
          <a:p>
            <a:r>
              <a:rPr lang="en-NZ" b="1" dirty="0"/>
              <a:t>Traffic Signal Design Requirements </a:t>
            </a:r>
            <a:br>
              <a:rPr lang="en-NZ" b="1" dirty="0"/>
            </a:br>
            <a:r>
              <a:rPr lang="en-NZ" b="1" dirty="0">
                <a:solidFill>
                  <a:srgbClr val="FF0000"/>
                </a:solidFill>
              </a:rPr>
              <a:t>vs </a:t>
            </a:r>
            <a:br>
              <a:rPr lang="en-NZ" b="1" dirty="0"/>
            </a:br>
            <a:r>
              <a:rPr lang="en-NZ" b="1" dirty="0"/>
              <a:t>Traffic Signal Design Guidance</a:t>
            </a:r>
          </a:p>
        </p:txBody>
      </p:sp>
      <p:sp>
        <p:nvSpPr>
          <p:cNvPr id="3" name="Text Placeholder 2">
            <a:extLst>
              <a:ext uri="{FF2B5EF4-FFF2-40B4-BE49-F238E27FC236}">
                <a16:creationId xmlns:a16="http://schemas.microsoft.com/office/drawing/2014/main" id="{7CEC0E5F-1225-8D0F-7FEC-66660163E77F}"/>
              </a:ext>
            </a:extLst>
          </p:cNvPr>
          <p:cNvSpPr>
            <a:spLocks noGrp="1"/>
          </p:cNvSpPr>
          <p:nvPr>
            <p:ph type="body" sz="half" idx="2"/>
          </p:nvPr>
        </p:nvSpPr>
        <p:spPr>
          <a:xfrm>
            <a:off x="839788" y="2346649"/>
            <a:ext cx="4264057" cy="4000500"/>
          </a:xfrm>
        </p:spPr>
        <p:txBody>
          <a:bodyPr>
            <a:normAutofit lnSpcReduction="10000"/>
          </a:bodyPr>
          <a:lstStyle/>
          <a:p>
            <a:r>
              <a:rPr lang="en-NZ" dirty="0"/>
              <a:t>During the expert panel workshop, there were several comments made regarding the writing components of the design document. </a:t>
            </a:r>
          </a:p>
          <a:p>
            <a:endParaRPr lang="en-NZ" dirty="0"/>
          </a:p>
          <a:p>
            <a:r>
              <a:rPr lang="en-NZ" dirty="0"/>
              <a:t>Examples are provided below:</a:t>
            </a:r>
          </a:p>
          <a:p>
            <a:endParaRPr lang="en-NZ" dirty="0"/>
          </a:p>
          <a:p>
            <a:pPr marL="285750" indent="-285750">
              <a:buFont typeface="Arial" panose="020B0604020202020204" pitchFamily="34" charset="0"/>
              <a:buChar char="•"/>
            </a:pPr>
            <a:r>
              <a:rPr lang="en-NZ" dirty="0"/>
              <a:t>Design requirements </a:t>
            </a:r>
            <a:r>
              <a:rPr lang="en-NZ" b="1" dirty="0">
                <a:solidFill>
                  <a:srgbClr val="FF0000"/>
                </a:solidFill>
              </a:rPr>
              <a:t>vs</a:t>
            </a:r>
            <a:r>
              <a:rPr lang="en-NZ" dirty="0"/>
              <a:t> Design Guidance</a:t>
            </a:r>
          </a:p>
          <a:p>
            <a:pPr marL="285750" indent="-285750">
              <a:buFont typeface="Arial" panose="020B0604020202020204" pitchFamily="34" charset="0"/>
              <a:buChar char="•"/>
            </a:pPr>
            <a:r>
              <a:rPr lang="en-NZ" dirty="0"/>
              <a:t>Shall </a:t>
            </a:r>
            <a:r>
              <a:rPr lang="en-NZ" b="1" dirty="0">
                <a:solidFill>
                  <a:srgbClr val="FF0000"/>
                </a:solidFill>
              </a:rPr>
              <a:t>vs</a:t>
            </a:r>
            <a:r>
              <a:rPr lang="en-NZ" dirty="0"/>
              <a:t> may</a:t>
            </a:r>
          </a:p>
          <a:p>
            <a:pPr marL="285750" indent="-285750">
              <a:buFont typeface="Arial" panose="020B0604020202020204" pitchFamily="34" charset="0"/>
              <a:buChar char="•"/>
            </a:pPr>
            <a:r>
              <a:rPr lang="en-NZ" dirty="0"/>
              <a:t>Will </a:t>
            </a:r>
            <a:r>
              <a:rPr lang="en-NZ" b="1" dirty="0">
                <a:solidFill>
                  <a:srgbClr val="FF0000"/>
                </a:solidFill>
              </a:rPr>
              <a:t>vs</a:t>
            </a:r>
            <a:r>
              <a:rPr lang="en-NZ" dirty="0"/>
              <a:t> should</a:t>
            </a:r>
          </a:p>
          <a:p>
            <a:pPr marL="285750" indent="-285750">
              <a:buFont typeface="Arial" panose="020B0604020202020204" pitchFamily="34" charset="0"/>
              <a:buChar char="•"/>
            </a:pPr>
            <a:r>
              <a:rPr lang="en-NZ" dirty="0"/>
              <a:t>Required </a:t>
            </a:r>
            <a:r>
              <a:rPr lang="en-NZ" b="1" dirty="0">
                <a:solidFill>
                  <a:srgbClr val="FF0000"/>
                </a:solidFill>
              </a:rPr>
              <a:t>vs</a:t>
            </a:r>
            <a:r>
              <a:rPr lang="en-NZ" dirty="0"/>
              <a:t> recommended</a:t>
            </a:r>
          </a:p>
          <a:p>
            <a:endParaRPr lang="en-NZ" dirty="0"/>
          </a:p>
          <a:p>
            <a:r>
              <a:rPr lang="en-NZ" b="1" dirty="0"/>
              <a:t>The drafting principles and author handbook avoids using words such as ‘may’ or ‘should.’ </a:t>
            </a:r>
          </a:p>
          <a:p>
            <a:endParaRPr lang="en-NZ" dirty="0"/>
          </a:p>
          <a:p>
            <a:endParaRPr lang="en-NZ" dirty="0"/>
          </a:p>
        </p:txBody>
      </p:sp>
      <p:sp>
        <p:nvSpPr>
          <p:cNvPr id="4" name="Picture Placeholder 3">
            <a:extLst>
              <a:ext uri="{FF2B5EF4-FFF2-40B4-BE49-F238E27FC236}">
                <a16:creationId xmlns:a16="http://schemas.microsoft.com/office/drawing/2014/main" id="{18392A3D-1D36-C4A3-A2F4-FE86CD21254F}"/>
              </a:ext>
            </a:extLst>
          </p:cNvPr>
          <p:cNvSpPr>
            <a:spLocks noGrp="1"/>
          </p:cNvSpPr>
          <p:nvPr>
            <p:ph type="pic" sz="quarter" idx="17"/>
          </p:nvPr>
        </p:nvSpPr>
        <p:spPr>
          <a:xfrm>
            <a:off x="5103845" y="1716833"/>
            <a:ext cx="6872565" cy="4556162"/>
          </a:xfrm>
        </p:spPr>
        <p:txBody>
          <a:bodyPr>
            <a:normAutofit/>
          </a:bodyPr>
          <a:lstStyle/>
          <a:p>
            <a:pPr marL="0" indent="0" algn="ctr">
              <a:lnSpc>
                <a:spcPct val="110000"/>
              </a:lnSpc>
              <a:buNone/>
            </a:pPr>
            <a:r>
              <a:rPr lang="en-NZ" sz="1600" b="1" u="sng" dirty="0"/>
              <a:t>Outcomes</a:t>
            </a:r>
          </a:p>
          <a:p>
            <a:pPr>
              <a:lnSpc>
                <a:spcPct val="110000"/>
              </a:lnSpc>
            </a:pPr>
            <a:r>
              <a:rPr lang="en-NZ" sz="1600" dirty="0"/>
              <a:t>To avoid any misconception of what is traffic signal design requirements and guidance…</a:t>
            </a:r>
          </a:p>
          <a:p>
            <a:pPr>
              <a:lnSpc>
                <a:spcPct val="110000"/>
              </a:lnSpc>
            </a:pPr>
            <a:r>
              <a:rPr lang="en-NZ" sz="1600" dirty="0"/>
              <a:t>Design Requirements (e.g. TCD Rule related) have been kept in the main body of the document.</a:t>
            </a:r>
          </a:p>
          <a:p>
            <a:pPr>
              <a:lnSpc>
                <a:spcPct val="110000"/>
              </a:lnSpc>
            </a:pPr>
            <a:r>
              <a:rPr lang="en-NZ" sz="1600" dirty="0"/>
              <a:t>Design guidance has been moved into the appendix sections and the language used has been aligned with guidance words (e.g. ‘recommended,’ ‘may,’ ‘could’ and ‘should.’</a:t>
            </a:r>
          </a:p>
          <a:p>
            <a:pPr>
              <a:lnSpc>
                <a:spcPct val="110000"/>
              </a:lnSpc>
            </a:pPr>
            <a:r>
              <a:rPr lang="en-NZ" sz="1600" dirty="0"/>
              <a:t>A disclaimer has also been provided in Section 1.1 which provides context.</a:t>
            </a:r>
          </a:p>
        </p:txBody>
      </p:sp>
      <p:pic>
        <p:nvPicPr>
          <p:cNvPr id="5" name="Picture 4">
            <a:extLst>
              <a:ext uri="{FF2B5EF4-FFF2-40B4-BE49-F238E27FC236}">
                <a16:creationId xmlns:a16="http://schemas.microsoft.com/office/drawing/2014/main" id="{80228F8A-FE70-787A-BE36-54729B9D961E}"/>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6" name="Picture Placeholder 3">
            <a:extLst>
              <a:ext uri="{FF2B5EF4-FFF2-40B4-BE49-F238E27FC236}">
                <a16:creationId xmlns:a16="http://schemas.microsoft.com/office/drawing/2014/main" id="{C219B3B8-498F-93DC-C902-2412C32CC053}"/>
              </a:ext>
            </a:extLst>
          </p:cNvPr>
          <p:cNvSpPr txBox="1">
            <a:spLocks/>
          </p:cNvSpPr>
          <p:nvPr/>
        </p:nvSpPr>
        <p:spPr>
          <a:xfrm>
            <a:off x="8218449" y="286605"/>
            <a:ext cx="375796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pic>
        <p:nvPicPr>
          <p:cNvPr id="8" name="Picture 7">
            <a:extLst>
              <a:ext uri="{FF2B5EF4-FFF2-40B4-BE49-F238E27FC236}">
                <a16:creationId xmlns:a16="http://schemas.microsoft.com/office/drawing/2014/main" id="{3C514841-0B30-A8E3-14AE-5DD100D0D630}"/>
              </a:ext>
            </a:extLst>
          </p:cNvPr>
          <p:cNvPicPr>
            <a:picLocks noChangeAspect="1"/>
          </p:cNvPicPr>
          <p:nvPr/>
        </p:nvPicPr>
        <p:blipFill>
          <a:blip r:embed="rId4"/>
          <a:srcRect t="57707"/>
          <a:stretch>
            <a:fillRect/>
          </a:stretch>
        </p:blipFill>
        <p:spPr>
          <a:xfrm>
            <a:off x="5205912" y="5077488"/>
            <a:ext cx="6668431" cy="979041"/>
          </a:xfrm>
          <a:prstGeom prst="rect">
            <a:avLst/>
          </a:prstGeom>
        </p:spPr>
      </p:pic>
    </p:spTree>
    <p:extLst>
      <p:ext uri="{BB962C8B-B14F-4D97-AF65-F5344CB8AC3E}">
        <p14:creationId xmlns:p14="http://schemas.microsoft.com/office/powerpoint/2010/main" val="191356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B6B0-E241-C1A0-0A94-278D5D6B4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5C08D-32F0-4466-F895-A09F421D7AAD}"/>
              </a:ext>
            </a:extLst>
          </p:cNvPr>
          <p:cNvSpPr>
            <a:spLocks noGrp="1"/>
          </p:cNvSpPr>
          <p:nvPr>
            <p:ph type="title"/>
          </p:nvPr>
        </p:nvSpPr>
        <p:spPr>
          <a:xfrm>
            <a:off x="839788" y="65988"/>
            <a:ext cx="10244979" cy="1991411"/>
          </a:xfrm>
        </p:spPr>
        <p:txBody>
          <a:bodyPr>
            <a:normAutofit/>
          </a:bodyPr>
          <a:lstStyle/>
          <a:p>
            <a:r>
              <a:rPr lang="en-NZ" b="1" dirty="0"/>
              <a:t>The Use of Product Names</a:t>
            </a:r>
          </a:p>
        </p:txBody>
      </p:sp>
      <p:sp>
        <p:nvSpPr>
          <p:cNvPr id="3" name="Text Placeholder 2">
            <a:extLst>
              <a:ext uri="{FF2B5EF4-FFF2-40B4-BE49-F238E27FC236}">
                <a16:creationId xmlns:a16="http://schemas.microsoft.com/office/drawing/2014/main" id="{62057FAA-B057-FA28-A9AF-806AADBBA514}"/>
              </a:ext>
            </a:extLst>
          </p:cNvPr>
          <p:cNvSpPr>
            <a:spLocks noGrp="1"/>
          </p:cNvSpPr>
          <p:nvPr>
            <p:ph type="body" sz="half" idx="2"/>
          </p:nvPr>
        </p:nvSpPr>
        <p:spPr>
          <a:xfrm>
            <a:off x="839788" y="2346649"/>
            <a:ext cx="4264057" cy="4000500"/>
          </a:xfrm>
        </p:spPr>
        <p:txBody>
          <a:bodyPr/>
          <a:lstStyle/>
          <a:p>
            <a:r>
              <a:rPr lang="en-NZ" dirty="0"/>
              <a:t>During the expert panel workshop, there were several comments made regarding the use of vendor names.</a:t>
            </a:r>
          </a:p>
          <a:p>
            <a:endParaRPr lang="en-NZ" dirty="0"/>
          </a:p>
          <a:p>
            <a:r>
              <a:rPr lang="en-NZ" dirty="0"/>
              <a:t>Examples are provided below:</a:t>
            </a:r>
          </a:p>
          <a:p>
            <a:endParaRPr lang="en-NZ" dirty="0"/>
          </a:p>
          <a:p>
            <a:pPr marL="285750" indent="-285750">
              <a:buFont typeface="Arial" panose="020B0604020202020204" pitchFamily="34" charset="0"/>
              <a:buChar char="•"/>
            </a:pPr>
            <a:r>
              <a:rPr lang="en-NZ" dirty="0"/>
              <a:t>Above Ground Detector (AGD)</a:t>
            </a:r>
          </a:p>
          <a:p>
            <a:pPr marL="285750" indent="-285750">
              <a:buFont typeface="Arial" panose="020B0604020202020204" pitchFamily="34" charset="0"/>
              <a:buChar char="•"/>
            </a:pPr>
            <a:r>
              <a:rPr lang="en-NZ" dirty="0"/>
              <a:t>ATC Controllers</a:t>
            </a:r>
          </a:p>
          <a:p>
            <a:pPr marL="285750" indent="-285750">
              <a:buFont typeface="Arial" panose="020B0604020202020204" pitchFamily="34" charset="0"/>
              <a:buChar char="•"/>
            </a:pPr>
            <a:r>
              <a:rPr lang="en-NZ" dirty="0"/>
              <a:t>VC5 and VC6</a:t>
            </a:r>
          </a:p>
          <a:p>
            <a:pPr marL="285750" indent="-285750">
              <a:buFont typeface="Arial" panose="020B0604020202020204" pitchFamily="34" charset="0"/>
              <a:buChar char="•"/>
            </a:pPr>
            <a:r>
              <a:rPr lang="en-NZ" dirty="0"/>
              <a:t>SCATS Specific Controllers</a:t>
            </a:r>
          </a:p>
          <a:p>
            <a:r>
              <a:rPr lang="en-NZ" dirty="0"/>
              <a:t> </a:t>
            </a:r>
          </a:p>
          <a:p>
            <a:endParaRPr lang="en-NZ" dirty="0"/>
          </a:p>
        </p:txBody>
      </p:sp>
      <p:sp>
        <p:nvSpPr>
          <p:cNvPr id="4" name="Picture Placeholder 3">
            <a:extLst>
              <a:ext uri="{FF2B5EF4-FFF2-40B4-BE49-F238E27FC236}">
                <a16:creationId xmlns:a16="http://schemas.microsoft.com/office/drawing/2014/main" id="{96B50426-7B7E-35B9-7C9A-C733FA4CB8B2}"/>
              </a:ext>
            </a:extLst>
          </p:cNvPr>
          <p:cNvSpPr>
            <a:spLocks noGrp="1"/>
          </p:cNvSpPr>
          <p:nvPr>
            <p:ph type="pic" sz="quarter" idx="17"/>
          </p:nvPr>
        </p:nvSpPr>
        <p:spPr>
          <a:xfrm>
            <a:off x="5103845" y="1716833"/>
            <a:ext cx="6872565" cy="4556162"/>
          </a:xfrm>
        </p:spPr>
        <p:txBody>
          <a:bodyPr>
            <a:normAutofit/>
          </a:bodyPr>
          <a:lstStyle/>
          <a:p>
            <a:pPr marL="0" indent="0" algn="ctr">
              <a:lnSpc>
                <a:spcPct val="110000"/>
              </a:lnSpc>
              <a:buNone/>
            </a:pPr>
            <a:r>
              <a:rPr lang="en-NZ" b="1" u="sng" dirty="0"/>
              <a:t>Outcomes</a:t>
            </a:r>
          </a:p>
          <a:p>
            <a:pPr>
              <a:lnSpc>
                <a:spcPct val="100000"/>
              </a:lnSpc>
            </a:pPr>
            <a:r>
              <a:rPr lang="en-NZ" dirty="0"/>
              <a:t>We acknowledge in the traffic signal industry that avoiding the use of supplier and vendor names can be challenging.</a:t>
            </a:r>
          </a:p>
          <a:p>
            <a:pPr>
              <a:lnSpc>
                <a:spcPct val="100000"/>
              </a:lnSpc>
            </a:pPr>
            <a:r>
              <a:rPr lang="en-NZ" dirty="0"/>
              <a:t>There are some parts of the design standard which uses terms such as ‘in-ground’ and ‘overhead’ detection. </a:t>
            </a:r>
          </a:p>
        </p:txBody>
      </p:sp>
      <p:pic>
        <p:nvPicPr>
          <p:cNvPr id="5" name="Picture 4">
            <a:extLst>
              <a:ext uri="{FF2B5EF4-FFF2-40B4-BE49-F238E27FC236}">
                <a16:creationId xmlns:a16="http://schemas.microsoft.com/office/drawing/2014/main" id="{C4EBA028-0C27-D496-A1DF-8329AF2C7644}"/>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6" name="Picture Placeholder 3">
            <a:extLst>
              <a:ext uri="{FF2B5EF4-FFF2-40B4-BE49-F238E27FC236}">
                <a16:creationId xmlns:a16="http://schemas.microsoft.com/office/drawing/2014/main" id="{1B142A46-B920-4F53-1674-C3059E812A80}"/>
              </a:ext>
            </a:extLst>
          </p:cNvPr>
          <p:cNvSpPr txBox="1">
            <a:spLocks/>
          </p:cNvSpPr>
          <p:nvPr/>
        </p:nvSpPr>
        <p:spPr>
          <a:xfrm>
            <a:off x="8218449" y="286605"/>
            <a:ext cx="375796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spTree>
    <p:extLst>
      <p:ext uri="{BB962C8B-B14F-4D97-AF65-F5344CB8AC3E}">
        <p14:creationId xmlns:p14="http://schemas.microsoft.com/office/powerpoint/2010/main" val="367982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BF59-FC40-3D4B-932A-102A64D3D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800A7-0EF3-70AE-B582-0D3BE4964740}"/>
              </a:ext>
            </a:extLst>
          </p:cNvPr>
          <p:cNvSpPr>
            <a:spLocks noGrp="1"/>
          </p:cNvSpPr>
          <p:nvPr>
            <p:ph type="title"/>
          </p:nvPr>
        </p:nvSpPr>
        <p:spPr/>
        <p:txBody>
          <a:bodyPr/>
          <a:lstStyle/>
          <a:p>
            <a:r>
              <a:rPr lang="en-NZ" b="1" dirty="0"/>
              <a:t>Overhead Detection</a:t>
            </a:r>
          </a:p>
        </p:txBody>
      </p:sp>
      <p:sp>
        <p:nvSpPr>
          <p:cNvPr id="3" name="Text Placeholder 2">
            <a:extLst>
              <a:ext uri="{FF2B5EF4-FFF2-40B4-BE49-F238E27FC236}">
                <a16:creationId xmlns:a16="http://schemas.microsoft.com/office/drawing/2014/main" id="{9986C40B-D24B-F901-AD21-79AF38187149}"/>
              </a:ext>
            </a:extLst>
          </p:cNvPr>
          <p:cNvSpPr>
            <a:spLocks noGrp="1"/>
          </p:cNvSpPr>
          <p:nvPr>
            <p:ph type="body" sz="half" idx="2"/>
          </p:nvPr>
        </p:nvSpPr>
        <p:spPr/>
        <p:txBody>
          <a:bodyPr>
            <a:normAutofit lnSpcReduction="10000"/>
          </a:bodyPr>
          <a:lstStyle/>
          <a:p>
            <a:pPr>
              <a:lnSpc>
                <a:spcPct val="100000"/>
              </a:lnSpc>
            </a:pPr>
            <a:r>
              <a:rPr lang="en-NZ" dirty="0"/>
              <a:t>The use of </a:t>
            </a:r>
            <a:r>
              <a:rPr lang="en-NZ" u="sng" dirty="0">
                <a:solidFill>
                  <a:srgbClr val="FF0000"/>
                </a:solidFill>
              </a:rPr>
              <a:t>overhead detection </a:t>
            </a:r>
            <a:r>
              <a:rPr lang="en-NZ" dirty="0"/>
              <a:t>was discussed frequently at both expert panel workshops and at industry consultation.</a:t>
            </a:r>
          </a:p>
          <a:p>
            <a:pPr>
              <a:lnSpc>
                <a:spcPct val="100000"/>
              </a:lnSpc>
            </a:pPr>
            <a:endParaRPr lang="en-NZ" dirty="0"/>
          </a:p>
          <a:p>
            <a:pPr>
              <a:lnSpc>
                <a:spcPct val="100000"/>
              </a:lnSpc>
            </a:pPr>
            <a:r>
              <a:rPr lang="en-NZ" dirty="0"/>
              <a:t>For example:</a:t>
            </a:r>
          </a:p>
          <a:p>
            <a:pPr marL="285750" indent="-285750">
              <a:lnSpc>
                <a:spcPct val="100000"/>
              </a:lnSpc>
              <a:buFont typeface="Arial" panose="020B0604020202020204" pitchFamily="34" charset="0"/>
              <a:buChar char="•"/>
            </a:pPr>
            <a:r>
              <a:rPr lang="en-NZ" dirty="0"/>
              <a:t>Should we be using ‘Overhead Detection’ as the device name</a:t>
            </a:r>
          </a:p>
          <a:p>
            <a:pPr marL="285750" indent="-285750">
              <a:lnSpc>
                <a:spcPct val="100000"/>
              </a:lnSpc>
              <a:buFont typeface="Arial" panose="020B0604020202020204" pitchFamily="34" charset="0"/>
              <a:buChar char="•"/>
            </a:pPr>
            <a:r>
              <a:rPr lang="en-NZ" dirty="0"/>
              <a:t>Suitable locations for these devices</a:t>
            </a:r>
          </a:p>
          <a:p>
            <a:pPr marL="285750" indent="-285750">
              <a:lnSpc>
                <a:spcPct val="100000"/>
              </a:lnSpc>
              <a:buFont typeface="Arial" panose="020B0604020202020204" pitchFamily="34" charset="0"/>
              <a:buChar char="•"/>
            </a:pPr>
            <a:r>
              <a:rPr lang="en-NZ" dirty="0"/>
              <a:t>Preferred mounting position and pole type</a:t>
            </a:r>
          </a:p>
          <a:p>
            <a:pPr marL="285750" indent="-285750">
              <a:lnSpc>
                <a:spcPct val="100000"/>
              </a:lnSpc>
              <a:buFont typeface="Arial" panose="020B0604020202020204" pitchFamily="34" charset="0"/>
              <a:buChar char="•"/>
            </a:pPr>
            <a:r>
              <a:rPr lang="en-NZ" dirty="0"/>
              <a:t>Functionality – what are designers trying to achieve</a:t>
            </a:r>
          </a:p>
          <a:p>
            <a:pPr marL="285750" indent="-285750">
              <a:lnSpc>
                <a:spcPct val="100000"/>
              </a:lnSpc>
              <a:buFont typeface="Arial" panose="020B0604020202020204" pitchFamily="34" charset="0"/>
              <a:buChar char="•"/>
            </a:pPr>
            <a:r>
              <a:rPr lang="en-NZ" dirty="0"/>
              <a:t>Limitations of such devices</a:t>
            </a:r>
          </a:p>
          <a:p>
            <a:endParaRPr lang="en-NZ" dirty="0"/>
          </a:p>
        </p:txBody>
      </p:sp>
      <p:sp>
        <p:nvSpPr>
          <p:cNvPr id="4" name="Picture Placeholder 3">
            <a:extLst>
              <a:ext uri="{FF2B5EF4-FFF2-40B4-BE49-F238E27FC236}">
                <a16:creationId xmlns:a16="http://schemas.microsoft.com/office/drawing/2014/main" id="{22149224-AD47-0F7E-6B12-401DDEE2C8E4}"/>
              </a:ext>
            </a:extLst>
          </p:cNvPr>
          <p:cNvSpPr>
            <a:spLocks noGrp="1"/>
          </p:cNvSpPr>
          <p:nvPr>
            <p:ph type="pic" sz="quarter" idx="17"/>
          </p:nvPr>
        </p:nvSpPr>
        <p:spPr/>
        <p:txBody>
          <a:bodyPr/>
          <a:lstStyle/>
          <a:p>
            <a:pPr marL="0" indent="0" algn="ctr">
              <a:lnSpc>
                <a:spcPct val="100000"/>
              </a:lnSpc>
              <a:buNone/>
            </a:pPr>
            <a:r>
              <a:rPr lang="en-NZ" b="1" u="sng" dirty="0"/>
              <a:t>Outcomes</a:t>
            </a:r>
          </a:p>
          <a:p>
            <a:pPr>
              <a:lnSpc>
                <a:spcPct val="100000"/>
              </a:lnSpc>
            </a:pPr>
            <a:r>
              <a:rPr lang="en-NZ" dirty="0"/>
              <a:t>Authors have had to be descriptive on the guidance or usage of overhead devices at signalised intersections.</a:t>
            </a:r>
          </a:p>
          <a:p>
            <a:pPr>
              <a:lnSpc>
                <a:spcPct val="100000"/>
              </a:lnSpc>
            </a:pPr>
            <a:r>
              <a:rPr lang="en-NZ" dirty="0"/>
              <a:t>It’s important that the designer/ Consultant understands what the device capabilities are and what the detector is being used for (e.g. kerbside/ on-crossing detection or stop line detection).</a:t>
            </a:r>
          </a:p>
          <a:p>
            <a:pPr>
              <a:lnSpc>
                <a:spcPct val="100000"/>
              </a:lnSpc>
            </a:pPr>
            <a:r>
              <a:rPr lang="en-NZ" dirty="0"/>
              <a:t>Avoid installing overhead detection at poles which move (i.e. hinged signal poles).</a:t>
            </a:r>
          </a:p>
          <a:p>
            <a:pPr marL="0" indent="0">
              <a:buNone/>
            </a:pPr>
            <a:endParaRPr lang="en-NZ" dirty="0"/>
          </a:p>
        </p:txBody>
      </p:sp>
      <p:pic>
        <p:nvPicPr>
          <p:cNvPr id="5" name="Picture 4">
            <a:extLst>
              <a:ext uri="{FF2B5EF4-FFF2-40B4-BE49-F238E27FC236}">
                <a16:creationId xmlns:a16="http://schemas.microsoft.com/office/drawing/2014/main" id="{4995F3CA-65C5-0C9E-4B01-E946B81938E7}"/>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6" name="Picture Placeholder 3">
            <a:extLst>
              <a:ext uri="{FF2B5EF4-FFF2-40B4-BE49-F238E27FC236}">
                <a16:creationId xmlns:a16="http://schemas.microsoft.com/office/drawing/2014/main" id="{45F462B7-70A4-28E3-EE60-B0564A9B0341}"/>
              </a:ext>
            </a:extLst>
          </p:cNvPr>
          <p:cNvSpPr txBox="1">
            <a:spLocks/>
          </p:cNvSpPr>
          <p:nvPr/>
        </p:nvSpPr>
        <p:spPr>
          <a:xfrm>
            <a:off x="558017" y="193298"/>
            <a:ext cx="375796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spTree>
    <p:extLst>
      <p:ext uri="{BB962C8B-B14F-4D97-AF65-F5344CB8AC3E}">
        <p14:creationId xmlns:p14="http://schemas.microsoft.com/office/powerpoint/2010/main" val="416373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CF9E-8AC5-6918-795D-BBA8CFC9A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9C41A-9FB1-6FBD-9AF5-30FF0E5AAFFE}"/>
              </a:ext>
            </a:extLst>
          </p:cNvPr>
          <p:cNvSpPr>
            <a:spLocks noGrp="1"/>
          </p:cNvSpPr>
          <p:nvPr>
            <p:ph type="title"/>
          </p:nvPr>
        </p:nvSpPr>
        <p:spPr/>
        <p:txBody>
          <a:bodyPr/>
          <a:lstStyle/>
          <a:p>
            <a:r>
              <a:rPr lang="en-NZ" b="1" dirty="0"/>
              <a:t>Location of Junction Boxes</a:t>
            </a:r>
          </a:p>
        </p:txBody>
      </p:sp>
      <p:sp>
        <p:nvSpPr>
          <p:cNvPr id="3" name="Text Placeholder 2">
            <a:extLst>
              <a:ext uri="{FF2B5EF4-FFF2-40B4-BE49-F238E27FC236}">
                <a16:creationId xmlns:a16="http://schemas.microsoft.com/office/drawing/2014/main" id="{AC743862-0F53-F231-C70F-8C5000BA73B0}"/>
              </a:ext>
            </a:extLst>
          </p:cNvPr>
          <p:cNvSpPr>
            <a:spLocks noGrp="1"/>
          </p:cNvSpPr>
          <p:nvPr>
            <p:ph type="body" sz="half" idx="2"/>
          </p:nvPr>
        </p:nvSpPr>
        <p:spPr/>
        <p:txBody>
          <a:bodyPr/>
          <a:lstStyle/>
          <a:p>
            <a:pPr>
              <a:lnSpc>
                <a:spcPct val="100000"/>
              </a:lnSpc>
            </a:pPr>
            <a:r>
              <a:rPr lang="en-NZ" dirty="0"/>
              <a:t>Positioning of junction boxes were discussed regularly at both expert panel and at Industry Consultation.</a:t>
            </a:r>
          </a:p>
          <a:p>
            <a:pPr>
              <a:lnSpc>
                <a:spcPct val="100000"/>
              </a:lnSpc>
            </a:pPr>
            <a:endParaRPr lang="en-NZ" i="1" dirty="0"/>
          </a:p>
          <a:p>
            <a:pPr>
              <a:lnSpc>
                <a:spcPct val="100000"/>
              </a:lnSpc>
            </a:pPr>
            <a:r>
              <a:rPr lang="en-NZ" sz="1800" b="1" i="1" dirty="0"/>
              <a:t>"They should be located at the back of the footpath away from live traffic lanes at least </a:t>
            </a:r>
            <a:r>
              <a:rPr lang="en-NZ" sz="1800" b="1" i="1" dirty="0">
                <a:solidFill>
                  <a:srgbClr val="FF0000"/>
                </a:solidFill>
              </a:rPr>
              <a:t>2-3m</a:t>
            </a:r>
            <a:r>
              <a:rPr lang="en-NZ" sz="1800" b="1" i="1" dirty="0"/>
              <a:t> behind the kerb line so they can be safely maintained“</a:t>
            </a:r>
          </a:p>
          <a:p>
            <a:pPr>
              <a:lnSpc>
                <a:spcPct val="100000"/>
              </a:lnSpc>
            </a:pPr>
            <a:endParaRPr lang="en-NZ" sz="1800" b="1" i="1" dirty="0"/>
          </a:p>
          <a:p>
            <a:pPr>
              <a:lnSpc>
                <a:spcPct val="100000"/>
              </a:lnSpc>
            </a:pPr>
            <a:r>
              <a:rPr lang="en-NZ" sz="1800" b="1" i="1" dirty="0"/>
              <a:t>“Located at least </a:t>
            </a:r>
            <a:r>
              <a:rPr lang="en-NZ" sz="1800" b="1" i="1" dirty="0">
                <a:solidFill>
                  <a:srgbClr val="FF0000"/>
                </a:solidFill>
              </a:rPr>
              <a:t>2m?</a:t>
            </a:r>
            <a:r>
              <a:rPr lang="en-NZ" sz="1800" b="1" i="1" dirty="0"/>
              <a:t> Shouldn't this be </a:t>
            </a:r>
            <a:r>
              <a:rPr lang="en-NZ" sz="1800" b="1" i="1" dirty="0">
                <a:solidFill>
                  <a:srgbClr val="FF0000"/>
                </a:solidFill>
              </a:rPr>
              <a:t>1m</a:t>
            </a:r>
            <a:r>
              <a:rPr lang="en-NZ" sz="1800" b="1" i="1" dirty="0"/>
              <a:t>?”</a:t>
            </a:r>
          </a:p>
          <a:p>
            <a:pPr>
              <a:lnSpc>
                <a:spcPct val="100000"/>
              </a:lnSpc>
            </a:pPr>
            <a:endParaRPr lang="en-NZ" sz="1800" b="1" i="1" dirty="0"/>
          </a:p>
          <a:p>
            <a:pPr>
              <a:lnSpc>
                <a:spcPct val="100000"/>
              </a:lnSpc>
            </a:pPr>
            <a:endParaRPr lang="en-NZ" sz="1800" b="1" i="1" dirty="0"/>
          </a:p>
          <a:p>
            <a:pPr>
              <a:lnSpc>
                <a:spcPct val="100000"/>
              </a:lnSpc>
            </a:pPr>
            <a:endParaRPr lang="en-NZ" i="1" dirty="0"/>
          </a:p>
          <a:p>
            <a:pPr>
              <a:lnSpc>
                <a:spcPct val="100000"/>
              </a:lnSpc>
            </a:pPr>
            <a:endParaRPr lang="en-NZ" i="1" dirty="0"/>
          </a:p>
          <a:p>
            <a:pPr>
              <a:lnSpc>
                <a:spcPct val="100000"/>
              </a:lnSpc>
            </a:pPr>
            <a:endParaRPr lang="en-NZ" i="1" dirty="0"/>
          </a:p>
          <a:p>
            <a:pPr>
              <a:lnSpc>
                <a:spcPct val="100000"/>
              </a:lnSpc>
            </a:pPr>
            <a:endParaRPr lang="en-NZ" i="1" dirty="0"/>
          </a:p>
          <a:p>
            <a:pPr>
              <a:lnSpc>
                <a:spcPct val="100000"/>
              </a:lnSpc>
            </a:pPr>
            <a:endParaRPr lang="en-NZ" dirty="0"/>
          </a:p>
        </p:txBody>
      </p:sp>
      <p:pic>
        <p:nvPicPr>
          <p:cNvPr id="5" name="Picture 4">
            <a:extLst>
              <a:ext uri="{FF2B5EF4-FFF2-40B4-BE49-F238E27FC236}">
                <a16:creationId xmlns:a16="http://schemas.microsoft.com/office/drawing/2014/main" id="{C16509CE-93F2-518D-668B-B8F8D64ECC6F}"/>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7" name="TextBox 6">
            <a:extLst>
              <a:ext uri="{FF2B5EF4-FFF2-40B4-BE49-F238E27FC236}">
                <a16:creationId xmlns:a16="http://schemas.microsoft.com/office/drawing/2014/main" id="{C348E614-4F6C-6866-4012-814C848D9F22}"/>
              </a:ext>
            </a:extLst>
          </p:cNvPr>
          <p:cNvSpPr txBox="1"/>
          <p:nvPr/>
        </p:nvSpPr>
        <p:spPr>
          <a:xfrm>
            <a:off x="4851917" y="299010"/>
            <a:ext cx="7147249" cy="5632311"/>
          </a:xfrm>
          <a:prstGeom prst="rect">
            <a:avLst/>
          </a:prstGeom>
          <a:noFill/>
        </p:spPr>
        <p:txBody>
          <a:bodyPr wrap="square">
            <a:spAutoFit/>
          </a:bodyPr>
          <a:lstStyle/>
          <a:p>
            <a:pPr marL="0" indent="0" algn="ctr">
              <a:buNone/>
            </a:pPr>
            <a:r>
              <a:rPr lang="en-NZ" b="1" u="sng" dirty="0"/>
              <a:t>Outcomes</a:t>
            </a:r>
          </a:p>
          <a:p>
            <a:pPr marL="0" indent="0" algn="ctr">
              <a:buNone/>
            </a:pPr>
            <a:endParaRPr lang="en-NZ" b="1" u="sng" dirty="0"/>
          </a:p>
          <a:p>
            <a:pPr marL="0" indent="0">
              <a:buNone/>
            </a:pPr>
            <a:r>
              <a:rPr lang="en-NZ" dirty="0"/>
              <a:t>In recent years, the connection of in-ground detector loops has evolved across New Zealand.</a:t>
            </a:r>
          </a:p>
          <a:p>
            <a:pPr marL="0" indent="0">
              <a:buNone/>
            </a:pPr>
            <a:endParaRPr lang="en-NZ" dirty="0"/>
          </a:p>
          <a:p>
            <a:pPr marL="0" indent="0">
              <a:buNone/>
            </a:pPr>
            <a:r>
              <a:rPr lang="en-NZ" dirty="0"/>
              <a:t>The introduction of loop junction boxes has removed the need to saw-cut through concrete kerbs and channels.</a:t>
            </a:r>
          </a:p>
          <a:p>
            <a:pPr marL="0" indent="0">
              <a:buNone/>
            </a:pPr>
            <a:endParaRPr lang="en-NZ" dirty="0"/>
          </a:p>
          <a:p>
            <a:pPr marL="0" indent="0">
              <a:buNone/>
            </a:pPr>
            <a:r>
              <a:rPr lang="en-NZ" dirty="0"/>
              <a:t>The location of junction boxes has been challenging for both Consultants and Contractors to locate them in the best possible position.</a:t>
            </a:r>
          </a:p>
          <a:p>
            <a:pPr marL="0" indent="0">
              <a:buNone/>
            </a:pPr>
            <a:endParaRPr lang="en-NZ" dirty="0"/>
          </a:p>
          <a:p>
            <a:pPr marL="0" indent="0">
              <a:buNone/>
            </a:pPr>
            <a:r>
              <a:rPr lang="en-NZ" dirty="0"/>
              <a:t>The main drivers for this is to </a:t>
            </a:r>
            <a:r>
              <a:rPr lang="en-NZ" b="1" dirty="0">
                <a:solidFill>
                  <a:srgbClr val="FF0000"/>
                </a:solidFill>
              </a:rPr>
              <a:t>keep our contractor safe on site will maintaining or testing detector loops.</a:t>
            </a:r>
          </a:p>
          <a:p>
            <a:pPr marL="0" indent="0">
              <a:buNone/>
            </a:pPr>
            <a:endParaRPr lang="en-NZ" dirty="0"/>
          </a:p>
          <a:p>
            <a:pPr marL="0" indent="0">
              <a:buNone/>
            </a:pPr>
            <a:r>
              <a:rPr lang="en-NZ" dirty="0"/>
              <a:t>Therefore, positioning has been prescribed with at least </a:t>
            </a:r>
            <a:r>
              <a:rPr lang="en-NZ" b="1" dirty="0">
                <a:solidFill>
                  <a:srgbClr val="FF0000"/>
                </a:solidFill>
              </a:rPr>
              <a:t>1m clearance from the kerb </a:t>
            </a:r>
            <a:r>
              <a:rPr lang="en-NZ" dirty="0"/>
              <a:t>where possible. Confirm with regional RCAs prior to design.</a:t>
            </a:r>
          </a:p>
          <a:p>
            <a:pPr marL="0" indent="0" algn="ctr">
              <a:buNone/>
            </a:pPr>
            <a:endParaRPr lang="en-NZ" b="1" u="sng" dirty="0"/>
          </a:p>
          <a:p>
            <a:pPr marL="0" indent="0">
              <a:buNone/>
            </a:pPr>
            <a:endParaRPr lang="en-NZ" b="1" u="sng" dirty="0"/>
          </a:p>
        </p:txBody>
      </p:sp>
      <p:sp>
        <p:nvSpPr>
          <p:cNvPr id="4" name="Picture Placeholder 3">
            <a:extLst>
              <a:ext uri="{FF2B5EF4-FFF2-40B4-BE49-F238E27FC236}">
                <a16:creationId xmlns:a16="http://schemas.microsoft.com/office/drawing/2014/main" id="{58B6D49E-A71F-49E9-8941-E724D57FD960}"/>
              </a:ext>
            </a:extLst>
          </p:cNvPr>
          <p:cNvSpPr txBox="1">
            <a:spLocks/>
          </p:cNvSpPr>
          <p:nvPr/>
        </p:nvSpPr>
        <p:spPr>
          <a:xfrm>
            <a:off x="502033" y="193299"/>
            <a:ext cx="375796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spTree>
    <p:extLst>
      <p:ext uri="{BB962C8B-B14F-4D97-AF65-F5344CB8AC3E}">
        <p14:creationId xmlns:p14="http://schemas.microsoft.com/office/powerpoint/2010/main" val="337233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5420-8A93-CCFB-AAFA-5566576CA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BF295-2E79-7AD3-1FCB-FE735915D197}"/>
              </a:ext>
            </a:extLst>
          </p:cNvPr>
          <p:cNvSpPr>
            <a:spLocks noGrp="1"/>
          </p:cNvSpPr>
          <p:nvPr>
            <p:ph type="title"/>
          </p:nvPr>
        </p:nvSpPr>
        <p:spPr/>
        <p:txBody>
          <a:bodyPr/>
          <a:lstStyle/>
          <a:p>
            <a:r>
              <a:rPr lang="en-NZ" dirty="0"/>
              <a:t>Approach Phasing</a:t>
            </a:r>
          </a:p>
        </p:txBody>
      </p:sp>
      <p:sp>
        <p:nvSpPr>
          <p:cNvPr id="3" name="Text Placeholder 2">
            <a:extLst>
              <a:ext uri="{FF2B5EF4-FFF2-40B4-BE49-F238E27FC236}">
                <a16:creationId xmlns:a16="http://schemas.microsoft.com/office/drawing/2014/main" id="{4C6C8768-459C-FAEF-C594-78E5067C74C9}"/>
              </a:ext>
            </a:extLst>
          </p:cNvPr>
          <p:cNvSpPr>
            <a:spLocks noGrp="1"/>
          </p:cNvSpPr>
          <p:nvPr>
            <p:ph type="body" sz="half" idx="2"/>
          </p:nvPr>
        </p:nvSpPr>
        <p:spPr/>
        <p:txBody>
          <a:bodyPr>
            <a:normAutofit/>
          </a:bodyPr>
          <a:lstStyle/>
          <a:p>
            <a:pPr>
              <a:lnSpc>
                <a:spcPct val="100000"/>
              </a:lnSpc>
            </a:pPr>
            <a:r>
              <a:rPr lang="en-NZ" sz="2000" b="1" i="1" dirty="0"/>
              <a:t>“Do most regions want designer to label approaches? </a:t>
            </a:r>
          </a:p>
          <a:p>
            <a:pPr>
              <a:lnSpc>
                <a:spcPct val="100000"/>
              </a:lnSpc>
            </a:pPr>
            <a:r>
              <a:rPr lang="en-NZ" sz="2000" b="1" i="1" dirty="0"/>
              <a:t>I think this is a CIS writer's job. I always request detectors are split up to give each one a separate approach (1-4) wherever possible so that you have more flexibility re changing Gap times.  </a:t>
            </a:r>
          </a:p>
          <a:p>
            <a:pPr>
              <a:lnSpc>
                <a:spcPct val="100000"/>
              </a:lnSpc>
            </a:pPr>
            <a:r>
              <a:rPr lang="en-NZ" sz="2000" b="1" i="1" dirty="0"/>
              <a:t>Useful if you want to set a broken detector's gap to 0s but not the adjacent detector’s.”</a:t>
            </a:r>
          </a:p>
        </p:txBody>
      </p:sp>
      <p:sp>
        <p:nvSpPr>
          <p:cNvPr id="4" name="Picture Placeholder 3">
            <a:extLst>
              <a:ext uri="{FF2B5EF4-FFF2-40B4-BE49-F238E27FC236}">
                <a16:creationId xmlns:a16="http://schemas.microsoft.com/office/drawing/2014/main" id="{05FA3B2C-3009-DCC6-0917-FC5399B2529E}"/>
              </a:ext>
            </a:extLst>
          </p:cNvPr>
          <p:cNvSpPr>
            <a:spLocks noGrp="1"/>
          </p:cNvSpPr>
          <p:nvPr>
            <p:ph type="pic" sz="quarter" idx="17"/>
          </p:nvPr>
        </p:nvSpPr>
        <p:spPr/>
        <p:txBody>
          <a:bodyPr>
            <a:normAutofit/>
          </a:bodyPr>
          <a:lstStyle/>
          <a:p>
            <a:pPr marL="0" indent="0" algn="ctr">
              <a:buNone/>
            </a:pPr>
            <a:r>
              <a:rPr lang="en-NZ" u="sng" dirty="0"/>
              <a:t>Outcomes</a:t>
            </a:r>
          </a:p>
          <a:p>
            <a:pPr marL="0" indent="0" algn="ctr">
              <a:buNone/>
            </a:pPr>
            <a:endParaRPr lang="en-NZ" u="sng" dirty="0"/>
          </a:p>
          <a:p>
            <a:pPr>
              <a:lnSpc>
                <a:spcPct val="100000"/>
              </a:lnSpc>
            </a:pPr>
            <a:r>
              <a:rPr lang="en-NZ" sz="2400" dirty="0"/>
              <a:t>Approach phasing was initially presented within the design standard.</a:t>
            </a:r>
          </a:p>
          <a:p>
            <a:pPr>
              <a:lnSpc>
                <a:spcPct val="100000"/>
              </a:lnSpc>
            </a:pPr>
            <a:r>
              <a:rPr lang="en-NZ" sz="2400" dirty="0"/>
              <a:t>Following discussions at expert panel workshop and with SMEs this is a deign preference for Christchurch and some parts of the Central and Southern Regions.</a:t>
            </a:r>
          </a:p>
          <a:p>
            <a:pPr>
              <a:lnSpc>
                <a:spcPct val="100000"/>
              </a:lnSpc>
            </a:pPr>
            <a:r>
              <a:rPr lang="en-NZ" sz="2400" dirty="0"/>
              <a:t>Typically driven by software developers.</a:t>
            </a:r>
          </a:p>
          <a:p>
            <a:pPr>
              <a:lnSpc>
                <a:spcPct val="100000"/>
              </a:lnSpc>
            </a:pPr>
            <a:r>
              <a:rPr lang="en-NZ" sz="2400" dirty="0"/>
              <a:t>This was removed from the design document and will be redirected to the Christchurch and WTOC Regional Specifications for designer guidance.</a:t>
            </a:r>
          </a:p>
        </p:txBody>
      </p:sp>
      <p:pic>
        <p:nvPicPr>
          <p:cNvPr id="5" name="Picture 4">
            <a:extLst>
              <a:ext uri="{FF2B5EF4-FFF2-40B4-BE49-F238E27FC236}">
                <a16:creationId xmlns:a16="http://schemas.microsoft.com/office/drawing/2014/main" id="{F673323D-01A9-78A4-0B18-3E8E36CF3D5C}"/>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6" name="Picture Placeholder 3">
            <a:extLst>
              <a:ext uri="{FF2B5EF4-FFF2-40B4-BE49-F238E27FC236}">
                <a16:creationId xmlns:a16="http://schemas.microsoft.com/office/drawing/2014/main" id="{15B59507-EB24-2BEF-0645-612E3AB751BB}"/>
              </a:ext>
            </a:extLst>
          </p:cNvPr>
          <p:cNvSpPr txBox="1">
            <a:spLocks/>
          </p:cNvSpPr>
          <p:nvPr/>
        </p:nvSpPr>
        <p:spPr>
          <a:xfrm>
            <a:off x="735012" y="286604"/>
            <a:ext cx="375796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spTree>
    <p:extLst>
      <p:ext uri="{BB962C8B-B14F-4D97-AF65-F5344CB8AC3E}">
        <p14:creationId xmlns:p14="http://schemas.microsoft.com/office/powerpoint/2010/main" val="268498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0499-F512-8418-D077-007514582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C7ECE-A215-36C7-116C-1B2DD66B386D}"/>
              </a:ext>
            </a:extLst>
          </p:cNvPr>
          <p:cNvSpPr>
            <a:spLocks noGrp="1"/>
          </p:cNvSpPr>
          <p:nvPr>
            <p:ph type="title"/>
          </p:nvPr>
        </p:nvSpPr>
        <p:spPr>
          <a:xfrm>
            <a:off x="527182" y="2371844"/>
            <a:ext cx="3683077" cy="2114312"/>
          </a:xfrm>
        </p:spPr>
        <p:txBody>
          <a:bodyPr>
            <a:normAutofit fontScale="90000"/>
          </a:bodyPr>
          <a:lstStyle/>
          <a:p>
            <a:pPr>
              <a:lnSpc>
                <a:spcPct val="100000"/>
              </a:lnSpc>
            </a:pPr>
            <a:r>
              <a:rPr lang="en-NZ" b="1" dirty="0"/>
              <a:t>What does this mean for Regional Specifications and Special Conditions?</a:t>
            </a:r>
          </a:p>
        </p:txBody>
      </p:sp>
      <p:sp>
        <p:nvSpPr>
          <p:cNvPr id="4" name="Picture Placeholder 3">
            <a:extLst>
              <a:ext uri="{FF2B5EF4-FFF2-40B4-BE49-F238E27FC236}">
                <a16:creationId xmlns:a16="http://schemas.microsoft.com/office/drawing/2014/main" id="{21178BC1-9929-B0AF-474A-354C3BA67CC8}"/>
              </a:ext>
            </a:extLst>
          </p:cNvPr>
          <p:cNvSpPr>
            <a:spLocks noGrp="1"/>
          </p:cNvSpPr>
          <p:nvPr>
            <p:ph type="pic" sz="quarter" idx="17"/>
          </p:nvPr>
        </p:nvSpPr>
        <p:spPr>
          <a:xfrm>
            <a:off x="4876800" y="646182"/>
            <a:ext cx="7315200" cy="5110268"/>
          </a:xfrm>
        </p:spPr>
        <p:txBody>
          <a:bodyPr>
            <a:normAutofit/>
          </a:bodyPr>
          <a:lstStyle/>
          <a:p>
            <a:pPr marL="0" indent="0" algn="ctr">
              <a:lnSpc>
                <a:spcPct val="110000"/>
              </a:lnSpc>
              <a:buNone/>
            </a:pPr>
            <a:r>
              <a:rPr lang="en-NZ" sz="2400" b="1" u="sng" dirty="0"/>
              <a:t>Outcomes</a:t>
            </a:r>
          </a:p>
          <a:p>
            <a:pPr marL="0" indent="0" algn="ctr">
              <a:lnSpc>
                <a:spcPct val="110000"/>
              </a:lnSpc>
              <a:buNone/>
            </a:pPr>
            <a:endParaRPr lang="en-NZ" sz="2400" b="1" u="sng" dirty="0"/>
          </a:p>
          <a:p>
            <a:pPr>
              <a:lnSpc>
                <a:spcPct val="110000"/>
              </a:lnSpc>
            </a:pPr>
            <a:r>
              <a:rPr lang="en-NZ" sz="2400" dirty="0"/>
              <a:t>We still want regional RCAs to continue to develop their specifications.</a:t>
            </a:r>
          </a:p>
          <a:p>
            <a:pPr>
              <a:lnSpc>
                <a:spcPct val="110000"/>
              </a:lnSpc>
            </a:pPr>
            <a:r>
              <a:rPr lang="en-NZ" sz="2400" dirty="0"/>
              <a:t>The purpose of this document is to provide better consistency for design across New Zealand.</a:t>
            </a:r>
          </a:p>
          <a:p>
            <a:pPr>
              <a:lnSpc>
                <a:spcPct val="110000"/>
              </a:lnSpc>
            </a:pPr>
            <a:r>
              <a:rPr lang="en-NZ" sz="2400" dirty="0"/>
              <a:t>We acknowledge that there will be specific regional requirements for traffic signals and that’s where our RCAs can drive good practice solutions and technology within the industry.</a:t>
            </a:r>
          </a:p>
        </p:txBody>
      </p:sp>
      <p:pic>
        <p:nvPicPr>
          <p:cNvPr id="5" name="Picture 4">
            <a:extLst>
              <a:ext uri="{FF2B5EF4-FFF2-40B4-BE49-F238E27FC236}">
                <a16:creationId xmlns:a16="http://schemas.microsoft.com/office/drawing/2014/main" id="{E901A154-0646-7021-088D-FDF5CE3F8915}"/>
              </a:ext>
            </a:extLst>
          </p:cNvPr>
          <p:cNvPicPr>
            <a:picLocks noChangeAspect="1"/>
          </p:cNvPicPr>
          <p:nvPr/>
        </p:nvPicPr>
        <p:blipFill>
          <a:blip r:embed="rId3"/>
          <a:stretch>
            <a:fillRect/>
          </a:stretch>
        </p:blipFill>
        <p:spPr>
          <a:xfrm>
            <a:off x="8284464" y="6149084"/>
            <a:ext cx="2287087" cy="670020"/>
          </a:xfrm>
          <a:prstGeom prst="rect">
            <a:avLst/>
          </a:prstGeom>
        </p:spPr>
      </p:pic>
      <p:sp>
        <p:nvSpPr>
          <p:cNvPr id="6" name="Picture Placeholder 3">
            <a:extLst>
              <a:ext uri="{FF2B5EF4-FFF2-40B4-BE49-F238E27FC236}">
                <a16:creationId xmlns:a16="http://schemas.microsoft.com/office/drawing/2014/main" id="{96475D70-85BB-3C13-4708-223E8A66C0B4}"/>
              </a:ext>
            </a:extLst>
          </p:cNvPr>
          <p:cNvSpPr txBox="1">
            <a:spLocks/>
          </p:cNvSpPr>
          <p:nvPr/>
        </p:nvSpPr>
        <p:spPr>
          <a:xfrm>
            <a:off x="527182" y="308527"/>
            <a:ext cx="3757961" cy="491573"/>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b="1" dirty="0">
                <a:solidFill>
                  <a:srgbClr val="FF0000"/>
                </a:solidFill>
              </a:rPr>
              <a:t>Expert Panel Comment</a:t>
            </a:r>
          </a:p>
          <a:p>
            <a:pPr marL="0" indent="0">
              <a:buFont typeface="Arial" panose="020B0604020202020204" pitchFamily="34" charset="0"/>
              <a:buNone/>
            </a:pPr>
            <a:endParaRPr lang="en-NZ" u="sng" dirty="0"/>
          </a:p>
        </p:txBody>
      </p:sp>
    </p:spTree>
    <p:extLst>
      <p:ext uri="{BB962C8B-B14F-4D97-AF65-F5344CB8AC3E}">
        <p14:creationId xmlns:p14="http://schemas.microsoft.com/office/powerpoint/2010/main" val="3874633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ADBA-C15D-CDA7-F2D4-FC84903E3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52474-C956-7EEC-21CE-BC102AC582C5}"/>
              </a:ext>
            </a:extLst>
          </p:cNvPr>
          <p:cNvSpPr>
            <a:spLocks noGrp="1"/>
          </p:cNvSpPr>
          <p:nvPr>
            <p:ph type="title"/>
          </p:nvPr>
        </p:nvSpPr>
        <p:spPr>
          <a:xfrm>
            <a:off x="1517662" y="1182942"/>
            <a:ext cx="9949660" cy="4492115"/>
          </a:xfrm>
        </p:spPr>
        <p:txBody>
          <a:bodyPr>
            <a:normAutofit/>
          </a:bodyPr>
          <a:lstStyle/>
          <a:p>
            <a:pPr algn="ctr"/>
            <a:r>
              <a:rPr lang="en-NZ" dirty="0"/>
              <a:t>Opportunity for Open Floor Discussion</a:t>
            </a:r>
          </a:p>
        </p:txBody>
      </p:sp>
      <p:pic>
        <p:nvPicPr>
          <p:cNvPr id="5" name="Picture 4">
            <a:extLst>
              <a:ext uri="{FF2B5EF4-FFF2-40B4-BE49-F238E27FC236}">
                <a16:creationId xmlns:a16="http://schemas.microsoft.com/office/drawing/2014/main" id="{C990B9F9-BA8A-99CC-3FCB-73A05CEEF8A3}"/>
              </a:ext>
            </a:extLst>
          </p:cNvPr>
          <p:cNvPicPr>
            <a:picLocks noChangeAspect="1"/>
          </p:cNvPicPr>
          <p:nvPr/>
        </p:nvPicPr>
        <p:blipFill>
          <a:blip r:embed="rId3"/>
          <a:stretch>
            <a:fillRect/>
          </a:stretch>
        </p:blipFill>
        <p:spPr>
          <a:xfrm>
            <a:off x="8284464" y="6149084"/>
            <a:ext cx="2287087" cy="670020"/>
          </a:xfrm>
          <a:prstGeom prst="rect">
            <a:avLst/>
          </a:prstGeom>
        </p:spPr>
      </p:pic>
    </p:spTree>
    <p:extLst>
      <p:ext uri="{BB962C8B-B14F-4D97-AF65-F5344CB8AC3E}">
        <p14:creationId xmlns:p14="http://schemas.microsoft.com/office/powerpoint/2010/main" val="203635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D708B-CCA3-D3D7-FEE8-EDC43FAA3489}"/>
              </a:ext>
            </a:extLst>
          </p:cNvPr>
          <p:cNvSpPr txBox="1"/>
          <p:nvPr/>
        </p:nvSpPr>
        <p:spPr>
          <a:xfrm>
            <a:off x="1036007" y="1104900"/>
            <a:ext cx="6469693"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850"/>
              </a:lnSpc>
            </a:pPr>
            <a:r>
              <a:rPr lang="en-NZ" sz="2600" dirty="0">
                <a:solidFill>
                  <a:srgbClr val="3B3838"/>
                </a:solidFill>
                <a:cs typeface="Segoe UI"/>
              </a:rPr>
              <a:t>Thank you!</a:t>
            </a:r>
          </a:p>
          <a:p>
            <a:pPr>
              <a:lnSpc>
                <a:spcPts val="2850"/>
              </a:lnSpc>
            </a:pPr>
            <a:endParaRPr lang="en-NZ" sz="2600" dirty="0">
              <a:solidFill>
                <a:srgbClr val="3B3838"/>
              </a:solidFill>
              <a:cs typeface="Segoe UI"/>
            </a:endParaRPr>
          </a:p>
          <a:p>
            <a:pPr>
              <a:lnSpc>
                <a:spcPts val="2850"/>
              </a:lnSpc>
            </a:pPr>
            <a:r>
              <a:rPr lang="en-NZ" sz="2600" dirty="0">
                <a:solidFill>
                  <a:srgbClr val="3B3838"/>
                </a:solidFill>
                <a:cs typeface="Segoe UI"/>
              </a:rPr>
              <a:t>For anyone in the room who would be interested in being a SME or would like to receive updates.</a:t>
            </a:r>
            <a:r>
              <a:rPr lang="en-US" sz="2600" dirty="0">
                <a:cs typeface="Segoe UI"/>
              </a:rPr>
              <a:t>​</a:t>
            </a:r>
          </a:p>
          <a:p>
            <a:pPr>
              <a:lnSpc>
                <a:spcPts val="2850"/>
              </a:lnSpc>
            </a:pPr>
            <a:r>
              <a:rPr lang="en-NZ" sz="2600" dirty="0">
                <a:cs typeface="Segoe UI"/>
              </a:rPr>
              <a:t>​</a:t>
            </a:r>
          </a:p>
          <a:p>
            <a:pPr>
              <a:lnSpc>
                <a:spcPts val="2850"/>
              </a:lnSpc>
            </a:pPr>
            <a:r>
              <a:rPr lang="en-NZ" sz="2600" dirty="0">
                <a:solidFill>
                  <a:srgbClr val="3B3838"/>
                </a:solidFill>
                <a:cs typeface="Segoe UI"/>
              </a:rPr>
              <a:t>Please subscribe</a:t>
            </a:r>
            <a:r>
              <a:rPr lang="en-US" sz="2600" dirty="0">
                <a:cs typeface="Segoe UI"/>
              </a:rPr>
              <a:t>​</a:t>
            </a:r>
          </a:p>
          <a:p>
            <a:pPr>
              <a:lnSpc>
                <a:spcPts val="2850"/>
              </a:lnSpc>
            </a:pPr>
            <a:r>
              <a:rPr lang="en-NZ" sz="2600" u="sng" dirty="0">
                <a:solidFill>
                  <a:srgbClr val="0077A3"/>
                </a:solidFill>
                <a:cs typeface="Segoe UI"/>
              </a:rPr>
              <a:t>https://nzta.govt.nz/roads-and-rail/intelligent-transport-systems/registration</a:t>
            </a:r>
          </a:p>
        </p:txBody>
      </p:sp>
      <p:pic>
        <p:nvPicPr>
          <p:cNvPr id="2" name="Picture 1">
            <a:extLst>
              <a:ext uri="{FF2B5EF4-FFF2-40B4-BE49-F238E27FC236}">
                <a16:creationId xmlns:a16="http://schemas.microsoft.com/office/drawing/2014/main" id="{73263DFC-C8EE-C550-4645-4F3DE45E0FB3}"/>
              </a:ext>
            </a:extLst>
          </p:cNvPr>
          <p:cNvPicPr>
            <a:picLocks noChangeAspect="1"/>
          </p:cNvPicPr>
          <p:nvPr/>
        </p:nvPicPr>
        <p:blipFill>
          <a:blip r:embed="rId3"/>
          <a:stretch>
            <a:fillRect/>
          </a:stretch>
        </p:blipFill>
        <p:spPr>
          <a:xfrm>
            <a:off x="9808464" y="6102255"/>
            <a:ext cx="2287087" cy="670020"/>
          </a:xfrm>
          <a:prstGeom prst="rect">
            <a:avLst/>
          </a:prstGeom>
        </p:spPr>
      </p:pic>
    </p:spTree>
    <p:extLst>
      <p:ext uri="{BB962C8B-B14F-4D97-AF65-F5344CB8AC3E}">
        <p14:creationId xmlns:p14="http://schemas.microsoft.com/office/powerpoint/2010/main" val="189800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7224-5B82-6D2D-2A34-911BB97C37C9}"/>
              </a:ext>
            </a:extLst>
          </p:cNvPr>
          <p:cNvSpPr>
            <a:spLocks noGrp="1"/>
          </p:cNvSpPr>
          <p:nvPr>
            <p:ph type="title"/>
          </p:nvPr>
        </p:nvSpPr>
        <p:spPr/>
        <p:txBody>
          <a:bodyPr/>
          <a:lstStyle/>
          <a:p>
            <a:r>
              <a:rPr lang="en-NZ" b="1" dirty="0"/>
              <a:t>Introduction</a:t>
            </a:r>
          </a:p>
        </p:txBody>
      </p:sp>
      <p:sp>
        <p:nvSpPr>
          <p:cNvPr id="3" name="Content Placeholder 2">
            <a:extLst>
              <a:ext uri="{FF2B5EF4-FFF2-40B4-BE49-F238E27FC236}">
                <a16:creationId xmlns:a16="http://schemas.microsoft.com/office/drawing/2014/main" id="{C92D4237-19AA-F1BD-BFBB-C4E5CED9EFC3}"/>
              </a:ext>
            </a:extLst>
          </p:cNvPr>
          <p:cNvSpPr>
            <a:spLocks noGrp="1"/>
          </p:cNvSpPr>
          <p:nvPr>
            <p:ph idx="1"/>
          </p:nvPr>
        </p:nvSpPr>
        <p:spPr/>
        <p:txBody>
          <a:bodyPr>
            <a:normAutofit/>
          </a:bodyPr>
          <a:lstStyle/>
          <a:p>
            <a:pPr marL="0" indent="0">
              <a:lnSpc>
                <a:spcPct val="100000"/>
              </a:lnSpc>
              <a:buNone/>
            </a:pPr>
            <a:r>
              <a:rPr lang="en-NZ" sz="2400" dirty="0"/>
              <a:t>As part of the NZ Transport Agency Waka Kotahi (NZTA) ITS S&amp;S project Beca have collaborated with stakeholders to deliver the following documents:</a:t>
            </a:r>
          </a:p>
          <a:p>
            <a:pPr marL="0" indent="0">
              <a:lnSpc>
                <a:spcPct val="100000"/>
              </a:lnSpc>
              <a:buNone/>
            </a:pPr>
            <a:endParaRPr lang="en-NZ" sz="2400" dirty="0"/>
          </a:p>
          <a:p>
            <a:pPr>
              <a:lnSpc>
                <a:spcPct val="100000"/>
              </a:lnSpc>
            </a:pPr>
            <a:r>
              <a:rPr lang="en-NZ" sz="2400" b="1" dirty="0"/>
              <a:t>NZTA Delivery Specification</a:t>
            </a:r>
          </a:p>
          <a:p>
            <a:pPr>
              <a:lnSpc>
                <a:spcPct val="100000"/>
              </a:lnSpc>
            </a:pPr>
            <a:r>
              <a:rPr lang="en-NZ" sz="2400" b="1" dirty="0"/>
              <a:t>NZTA Design Standard</a:t>
            </a:r>
          </a:p>
          <a:p>
            <a:pPr marL="0" indent="0">
              <a:lnSpc>
                <a:spcPct val="100000"/>
              </a:lnSpc>
              <a:buNone/>
            </a:pPr>
            <a:endParaRPr lang="en-NZ" sz="2400" dirty="0"/>
          </a:p>
          <a:p>
            <a:pPr marL="0" indent="0">
              <a:lnSpc>
                <a:spcPct val="100000"/>
              </a:lnSpc>
              <a:buNone/>
            </a:pPr>
            <a:r>
              <a:rPr lang="en-NZ" sz="2400" dirty="0"/>
              <a:t>The documents were previously prepared and produced by the Signals NZ User Group (SNUG).</a:t>
            </a:r>
          </a:p>
        </p:txBody>
      </p:sp>
      <p:pic>
        <p:nvPicPr>
          <p:cNvPr id="4" name="Picture 3">
            <a:extLst>
              <a:ext uri="{FF2B5EF4-FFF2-40B4-BE49-F238E27FC236}">
                <a16:creationId xmlns:a16="http://schemas.microsoft.com/office/drawing/2014/main" id="{8A627926-9676-A69E-12BA-2809AA19C943}"/>
              </a:ext>
            </a:extLst>
          </p:cNvPr>
          <p:cNvPicPr>
            <a:picLocks noChangeAspect="1"/>
          </p:cNvPicPr>
          <p:nvPr/>
        </p:nvPicPr>
        <p:blipFill>
          <a:blip r:embed="rId3"/>
          <a:stretch>
            <a:fillRect/>
          </a:stretch>
        </p:blipFill>
        <p:spPr>
          <a:xfrm>
            <a:off x="9798939" y="6149084"/>
            <a:ext cx="2287087" cy="670020"/>
          </a:xfrm>
          <a:prstGeom prst="rect">
            <a:avLst/>
          </a:prstGeom>
        </p:spPr>
      </p:pic>
    </p:spTree>
    <p:extLst>
      <p:ext uri="{BB962C8B-B14F-4D97-AF65-F5344CB8AC3E}">
        <p14:creationId xmlns:p14="http://schemas.microsoft.com/office/powerpoint/2010/main" val="103931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BE423-646B-C29B-C726-42E79B550C48}"/>
              </a:ext>
            </a:extLst>
          </p:cNvPr>
          <p:cNvSpPr>
            <a:spLocks noGrp="1"/>
          </p:cNvSpPr>
          <p:nvPr>
            <p:ph idx="1"/>
          </p:nvPr>
        </p:nvSpPr>
        <p:spPr>
          <a:xfrm>
            <a:off x="727598" y="1771172"/>
            <a:ext cx="8251150" cy="4541493"/>
          </a:xfrm>
        </p:spPr>
        <p:txBody>
          <a:bodyPr>
            <a:noAutofit/>
          </a:bodyPr>
          <a:lstStyle/>
          <a:p>
            <a:pPr marL="0" indent="0">
              <a:lnSpc>
                <a:spcPct val="120000"/>
              </a:lnSpc>
              <a:buNone/>
            </a:pPr>
            <a:r>
              <a:rPr lang="en-NZ" sz="2100" dirty="0"/>
              <a:t>The ITS S&amp;S documents provide assurance for delivering solutions and the necessary equipment and systems for NZTA projects.</a:t>
            </a:r>
          </a:p>
          <a:p>
            <a:pPr marL="0" indent="0">
              <a:lnSpc>
                <a:spcPct val="120000"/>
              </a:lnSpc>
              <a:buNone/>
            </a:pPr>
            <a:endParaRPr lang="en-NZ" sz="2100" dirty="0"/>
          </a:p>
          <a:p>
            <a:pPr>
              <a:lnSpc>
                <a:spcPct val="120000"/>
              </a:lnSpc>
            </a:pPr>
            <a:r>
              <a:rPr lang="en-NZ" sz="2100" b="1" dirty="0"/>
              <a:t>Design standards</a:t>
            </a:r>
            <a:endParaRPr lang="en-NZ" sz="2100" dirty="0"/>
          </a:p>
          <a:p>
            <a:pPr>
              <a:lnSpc>
                <a:spcPct val="120000"/>
              </a:lnSpc>
            </a:pPr>
            <a:r>
              <a:rPr lang="en-NZ" sz="2100" b="1" dirty="0"/>
              <a:t>Delivery specifications</a:t>
            </a:r>
            <a:endParaRPr lang="en-NZ" sz="2100" dirty="0"/>
          </a:p>
          <a:p>
            <a:pPr>
              <a:lnSpc>
                <a:spcPct val="120000"/>
              </a:lnSpc>
            </a:pPr>
            <a:r>
              <a:rPr lang="en-NZ" sz="2100" b="1" dirty="0"/>
              <a:t>Core requirements standards</a:t>
            </a:r>
            <a:endParaRPr lang="en-NZ" sz="2200" dirty="0"/>
          </a:p>
        </p:txBody>
      </p:sp>
      <p:pic>
        <p:nvPicPr>
          <p:cNvPr id="4" name="Picture 3">
            <a:extLst>
              <a:ext uri="{FF2B5EF4-FFF2-40B4-BE49-F238E27FC236}">
                <a16:creationId xmlns:a16="http://schemas.microsoft.com/office/drawing/2014/main" id="{ACA399A3-5A9F-E2DA-D023-8863D822AA2F}"/>
              </a:ext>
            </a:extLst>
          </p:cNvPr>
          <p:cNvPicPr>
            <a:picLocks noChangeAspect="1"/>
          </p:cNvPicPr>
          <p:nvPr/>
        </p:nvPicPr>
        <p:blipFill>
          <a:blip r:embed="rId3"/>
          <a:stretch>
            <a:fillRect/>
          </a:stretch>
        </p:blipFill>
        <p:spPr>
          <a:xfrm>
            <a:off x="9817989" y="6082409"/>
            <a:ext cx="2287087" cy="670020"/>
          </a:xfrm>
          <a:prstGeom prst="rect">
            <a:avLst/>
          </a:prstGeom>
        </p:spPr>
      </p:pic>
      <p:sp>
        <p:nvSpPr>
          <p:cNvPr id="7" name="Title 1">
            <a:extLst>
              <a:ext uri="{FF2B5EF4-FFF2-40B4-BE49-F238E27FC236}">
                <a16:creationId xmlns:a16="http://schemas.microsoft.com/office/drawing/2014/main" id="{5BE5C0E1-4021-6FEE-0DB0-A65CB4D8BACB}"/>
              </a:ext>
            </a:extLst>
          </p:cNvPr>
          <p:cNvSpPr txBox="1">
            <a:spLocks/>
          </p:cNvSpPr>
          <p:nvPr/>
        </p:nvSpPr>
        <p:spPr>
          <a:xfrm>
            <a:off x="727597" y="704444"/>
            <a:ext cx="10515600" cy="981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a:lstStyle>
          <a:p>
            <a:r>
              <a:rPr lang="en-NZ" b="1" dirty="0"/>
              <a:t>Background</a:t>
            </a:r>
          </a:p>
        </p:txBody>
      </p:sp>
    </p:spTree>
    <p:extLst>
      <p:ext uri="{BB962C8B-B14F-4D97-AF65-F5344CB8AC3E}">
        <p14:creationId xmlns:p14="http://schemas.microsoft.com/office/powerpoint/2010/main" val="271948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E62ED-8BF7-26D1-E83A-90BFCAFA90D4}"/>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5E4727B-0087-1F6E-9E9B-0A9D27A9D3FB}"/>
              </a:ext>
            </a:extLst>
          </p:cNvPr>
          <p:cNvGraphicFramePr/>
          <p:nvPr>
            <p:extLst>
              <p:ext uri="{D42A27DB-BD31-4B8C-83A1-F6EECF244321}">
                <p14:modId xmlns:p14="http://schemas.microsoft.com/office/powerpoint/2010/main" val="2193120472"/>
              </p:ext>
            </p:extLst>
          </p:nvPr>
        </p:nvGraphicFramePr>
        <p:xfrm>
          <a:off x="389858" y="448346"/>
          <a:ext cx="11640560" cy="637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C828773-9D6E-EA55-D144-B2D7FA925429}"/>
              </a:ext>
            </a:extLst>
          </p:cNvPr>
          <p:cNvSpPr>
            <a:spLocks noGrp="1"/>
          </p:cNvSpPr>
          <p:nvPr>
            <p:ph type="title"/>
          </p:nvPr>
        </p:nvSpPr>
        <p:spPr>
          <a:xfrm>
            <a:off x="7095779" y="225422"/>
            <a:ext cx="4934639" cy="776352"/>
          </a:xfrm>
        </p:spPr>
        <p:txBody>
          <a:bodyPr>
            <a:normAutofit fontScale="90000"/>
          </a:bodyPr>
          <a:lstStyle/>
          <a:p>
            <a:r>
              <a:rPr lang="en-NZ" b="1" dirty="0"/>
              <a:t>ITS S&amp;S Framework</a:t>
            </a:r>
          </a:p>
        </p:txBody>
      </p:sp>
      <p:pic>
        <p:nvPicPr>
          <p:cNvPr id="4" name="Picture 3">
            <a:extLst>
              <a:ext uri="{FF2B5EF4-FFF2-40B4-BE49-F238E27FC236}">
                <a16:creationId xmlns:a16="http://schemas.microsoft.com/office/drawing/2014/main" id="{5AF7CDCB-FC9C-EEB3-3C98-B8A30F6DFCFA}"/>
              </a:ext>
            </a:extLst>
          </p:cNvPr>
          <p:cNvPicPr>
            <a:picLocks noChangeAspect="1"/>
          </p:cNvPicPr>
          <p:nvPr/>
        </p:nvPicPr>
        <p:blipFill>
          <a:blip r:embed="rId8"/>
          <a:stretch>
            <a:fillRect/>
          </a:stretch>
        </p:blipFill>
        <p:spPr>
          <a:xfrm>
            <a:off x="9743331" y="6149083"/>
            <a:ext cx="2287087" cy="670020"/>
          </a:xfrm>
          <a:prstGeom prst="rect">
            <a:avLst/>
          </a:prstGeom>
        </p:spPr>
      </p:pic>
    </p:spTree>
    <p:extLst>
      <p:ext uri="{BB962C8B-B14F-4D97-AF65-F5344CB8AC3E}">
        <p14:creationId xmlns:p14="http://schemas.microsoft.com/office/powerpoint/2010/main" val="191434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C132-A873-BF18-8A3A-A9CE8290C8DB}"/>
              </a:ext>
            </a:extLst>
          </p:cNvPr>
          <p:cNvSpPr>
            <a:spLocks noGrp="1"/>
          </p:cNvSpPr>
          <p:nvPr>
            <p:ph type="title"/>
          </p:nvPr>
        </p:nvSpPr>
        <p:spPr>
          <a:xfrm>
            <a:off x="397525" y="341063"/>
            <a:ext cx="3965154" cy="981771"/>
          </a:xfrm>
        </p:spPr>
        <p:txBody>
          <a:bodyPr>
            <a:normAutofit fontScale="90000"/>
          </a:bodyPr>
          <a:lstStyle/>
          <a:p>
            <a:r>
              <a:rPr lang="en-NZ" dirty="0"/>
              <a:t>Delivery Resources</a:t>
            </a:r>
          </a:p>
        </p:txBody>
      </p:sp>
      <p:graphicFrame>
        <p:nvGraphicFramePr>
          <p:cNvPr id="11" name="Diagram 10">
            <a:extLst>
              <a:ext uri="{FF2B5EF4-FFF2-40B4-BE49-F238E27FC236}">
                <a16:creationId xmlns:a16="http://schemas.microsoft.com/office/drawing/2014/main" id="{1DD17B9F-6039-4B29-AA57-6A5A9165AA3A}"/>
              </a:ext>
            </a:extLst>
          </p:cNvPr>
          <p:cNvGraphicFramePr/>
          <p:nvPr>
            <p:extLst>
              <p:ext uri="{D42A27DB-BD31-4B8C-83A1-F6EECF244321}">
                <p14:modId xmlns:p14="http://schemas.microsoft.com/office/powerpoint/2010/main" val="1463968711"/>
              </p:ext>
            </p:extLst>
          </p:nvPr>
        </p:nvGraphicFramePr>
        <p:xfrm>
          <a:off x="1408922" y="111968"/>
          <a:ext cx="8979984" cy="6663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E201F244-A9D1-67E6-63CA-A38F8825EF26}"/>
              </a:ext>
            </a:extLst>
          </p:cNvPr>
          <p:cNvCxnSpPr>
            <a:cxnSpLocks/>
          </p:cNvCxnSpPr>
          <p:nvPr/>
        </p:nvCxnSpPr>
        <p:spPr>
          <a:xfrm>
            <a:off x="6210453" y="3708629"/>
            <a:ext cx="0" cy="36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1DA042-1B80-9CCE-07F3-9FC95E730785}"/>
              </a:ext>
            </a:extLst>
          </p:cNvPr>
          <p:cNvCxnSpPr>
            <a:cxnSpLocks/>
          </p:cNvCxnSpPr>
          <p:nvPr/>
        </p:nvCxnSpPr>
        <p:spPr>
          <a:xfrm>
            <a:off x="7072604" y="2644202"/>
            <a:ext cx="1994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E296A26-CBC3-E516-E3A5-785002697B4B}"/>
              </a:ext>
            </a:extLst>
          </p:cNvPr>
          <p:cNvCxnSpPr>
            <a:cxnSpLocks/>
          </p:cNvCxnSpPr>
          <p:nvPr/>
        </p:nvCxnSpPr>
        <p:spPr>
          <a:xfrm>
            <a:off x="9066882" y="2644202"/>
            <a:ext cx="0" cy="1561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919B67-E5C4-2715-8814-3FB19FA2F6F0}"/>
              </a:ext>
            </a:extLst>
          </p:cNvPr>
          <p:cNvCxnSpPr>
            <a:cxnSpLocks/>
          </p:cNvCxnSpPr>
          <p:nvPr/>
        </p:nvCxnSpPr>
        <p:spPr>
          <a:xfrm>
            <a:off x="7142098" y="4483753"/>
            <a:ext cx="92764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a16="http://schemas.microsoft.com/office/drawing/2014/main" id="{D021827F-D36C-29ED-D85D-E451F142FE97}"/>
              </a:ext>
            </a:extLst>
          </p:cNvPr>
          <p:cNvSpPr/>
          <p:nvPr/>
        </p:nvSpPr>
        <p:spPr>
          <a:xfrm>
            <a:off x="8020279" y="2361580"/>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Arrow: Right 22">
            <a:extLst>
              <a:ext uri="{FF2B5EF4-FFF2-40B4-BE49-F238E27FC236}">
                <a16:creationId xmlns:a16="http://schemas.microsoft.com/office/drawing/2014/main" id="{28AC480A-B077-6241-6554-7DBD0A4CB610}"/>
              </a:ext>
            </a:extLst>
          </p:cNvPr>
          <p:cNvSpPr/>
          <p:nvPr/>
        </p:nvSpPr>
        <p:spPr>
          <a:xfrm rot="16200000">
            <a:off x="8679550" y="3793570"/>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Arrow: Right 24">
            <a:extLst>
              <a:ext uri="{FF2B5EF4-FFF2-40B4-BE49-F238E27FC236}">
                <a16:creationId xmlns:a16="http://schemas.microsoft.com/office/drawing/2014/main" id="{DEB9EE9A-79F3-1E10-58E6-086BFE0A9D78}"/>
              </a:ext>
            </a:extLst>
          </p:cNvPr>
          <p:cNvSpPr/>
          <p:nvPr/>
        </p:nvSpPr>
        <p:spPr>
          <a:xfrm rot="10800000">
            <a:off x="7428096" y="4575523"/>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Arrow: Right 25">
            <a:extLst>
              <a:ext uri="{FF2B5EF4-FFF2-40B4-BE49-F238E27FC236}">
                <a16:creationId xmlns:a16="http://schemas.microsoft.com/office/drawing/2014/main" id="{BA0811DC-B180-6852-3688-696C6D5A92A9}"/>
              </a:ext>
            </a:extLst>
          </p:cNvPr>
          <p:cNvSpPr/>
          <p:nvPr/>
        </p:nvSpPr>
        <p:spPr>
          <a:xfrm rot="16200000">
            <a:off x="5826000" y="3935532"/>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Arrow: Right 26">
            <a:extLst>
              <a:ext uri="{FF2B5EF4-FFF2-40B4-BE49-F238E27FC236}">
                <a16:creationId xmlns:a16="http://schemas.microsoft.com/office/drawing/2014/main" id="{D2D87E50-9A75-0336-CB9C-AB3C63E70BD5}"/>
              </a:ext>
            </a:extLst>
          </p:cNvPr>
          <p:cNvSpPr/>
          <p:nvPr/>
        </p:nvSpPr>
        <p:spPr>
          <a:xfrm rot="5400000">
            <a:off x="6234906" y="3950024"/>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Arrow: Right 27">
            <a:extLst>
              <a:ext uri="{FF2B5EF4-FFF2-40B4-BE49-F238E27FC236}">
                <a16:creationId xmlns:a16="http://schemas.microsoft.com/office/drawing/2014/main" id="{D82DF173-D59A-C75E-A3A7-5F2A6C4184A1}"/>
              </a:ext>
            </a:extLst>
          </p:cNvPr>
          <p:cNvSpPr/>
          <p:nvPr/>
        </p:nvSpPr>
        <p:spPr>
          <a:xfrm rot="10800000">
            <a:off x="3962342" y="2727707"/>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31" name="Straight Connector 30">
            <a:extLst>
              <a:ext uri="{FF2B5EF4-FFF2-40B4-BE49-F238E27FC236}">
                <a16:creationId xmlns:a16="http://schemas.microsoft.com/office/drawing/2014/main" id="{C6AB8CDE-C8D6-C3FE-BD02-06C3E4C4CD70}"/>
              </a:ext>
            </a:extLst>
          </p:cNvPr>
          <p:cNvCxnSpPr>
            <a:cxnSpLocks/>
          </p:cNvCxnSpPr>
          <p:nvPr/>
        </p:nvCxnSpPr>
        <p:spPr>
          <a:xfrm flipH="1">
            <a:off x="2901968" y="2644202"/>
            <a:ext cx="2275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76B9BE-BE69-7F46-936B-170DF3B6A83D}"/>
              </a:ext>
            </a:extLst>
          </p:cNvPr>
          <p:cNvCxnSpPr>
            <a:cxnSpLocks/>
          </p:cNvCxnSpPr>
          <p:nvPr/>
        </p:nvCxnSpPr>
        <p:spPr>
          <a:xfrm flipV="1">
            <a:off x="2901968" y="2644202"/>
            <a:ext cx="0" cy="1395822"/>
          </a:xfrm>
          <a:prstGeom prst="line">
            <a:avLst/>
          </a:prstGeom>
        </p:spPr>
        <p:style>
          <a:lnRef idx="1">
            <a:schemeClr val="accent1"/>
          </a:lnRef>
          <a:fillRef idx="0">
            <a:schemeClr val="accent1"/>
          </a:fillRef>
          <a:effectRef idx="0">
            <a:schemeClr val="accent1"/>
          </a:effectRef>
          <a:fontRef idx="minor">
            <a:schemeClr val="tx1"/>
          </a:fontRef>
        </p:style>
      </p:cxnSp>
      <p:sp>
        <p:nvSpPr>
          <p:cNvPr id="35" name="Arrow: Right 34">
            <a:extLst>
              <a:ext uri="{FF2B5EF4-FFF2-40B4-BE49-F238E27FC236}">
                <a16:creationId xmlns:a16="http://schemas.microsoft.com/office/drawing/2014/main" id="{3573D519-6EC0-EDDE-5256-15205246395E}"/>
              </a:ext>
            </a:extLst>
          </p:cNvPr>
          <p:cNvSpPr/>
          <p:nvPr/>
        </p:nvSpPr>
        <p:spPr>
          <a:xfrm rot="5400000">
            <a:off x="9064003" y="3798629"/>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Arrow: Right 35">
            <a:extLst>
              <a:ext uri="{FF2B5EF4-FFF2-40B4-BE49-F238E27FC236}">
                <a16:creationId xmlns:a16="http://schemas.microsoft.com/office/drawing/2014/main" id="{DABE29AB-3B2A-E3C8-D8E9-CA54083C17EB}"/>
              </a:ext>
            </a:extLst>
          </p:cNvPr>
          <p:cNvSpPr/>
          <p:nvPr/>
        </p:nvSpPr>
        <p:spPr>
          <a:xfrm rot="10800000">
            <a:off x="8020279" y="2746825"/>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Arrow: Right 37">
            <a:extLst>
              <a:ext uri="{FF2B5EF4-FFF2-40B4-BE49-F238E27FC236}">
                <a16:creationId xmlns:a16="http://schemas.microsoft.com/office/drawing/2014/main" id="{2269503C-2394-2CA3-5775-C9DDCAE11150}"/>
              </a:ext>
            </a:extLst>
          </p:cNvPr>
          <p:cNvSpPr/>
          <p:nvPr/>
        </p:nvSpPr>
        <p:spPr>
          <a:xfrm rot="5400000">
            <a:off x="2882450" y="3720286"/>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41" name="Straight Connector 40">
            <a:extLst>
              <a:ext uri="{FF2B5EF4-FFF2-40B4-BE49-F238E27FC236}">
                <a16:creationId xmlns:a16="http://schemas.microsoft.com/office/drawing/2014/main" id="{86F2E7D4-A6B4-354D-7F94-C885E5AC5E36}"/>
              </a:ext>
            </a:extLst>
          </p:cNvPr>
          <p:cNvCxnSpPr>
            <a:cxnSpLocks/>
          </p:cNvCxnSpPr>
          <p:nvPr/>
        </p:nvCxnSpPr>
        <p:spPr>
          <a:xfrm flipV="1">
            <a:off x="6210453" y="3746226"/>
            <a:ext cx="0" cy="627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19B5000-7812-E9EC-0E34-5663FBB7EB36}"/>
              </a:ext>
            </a:extLst>
          </p:cNvPr>
          <p:cNvCxnSpPr>
            <a:cxnSpLocks/>
          </p:cNvCxnSpPr>
          <p:nvPr/>
        </p:nvCxnSpPr>
        <p:spPr>
          <a:xfrm flipV="1">
            <a:off x="6210453" y="1815203"/>
            <a:ext cx="0" cy="546377"/>
          </a:xfrm>
          <a:prstGeom prst="line">
            <a:avLst/>
          </a:prstGeom>
        </p:spPr>
        <p:style>
          <a:lnRef idx="1">
            <a:schemeClr val="accent1"/>
          </a:lnRef>
          <a:fillRef idx="0">
            <a:schemeClr val="accent1"/>
          </a:fillRef>
          <a:effectRef idx="0">
            <a:schemeClr val="accent1"/>
          </a:effectRef>
          <a:fontRef idx="minor">
            <a:schemeClr val="tx1"/>
          </a:fontRef>
        </p:style>
      </p:cxnSp>
      <p:sp>
        <p:nvSpPr>
          <p:cNvPr id="46" name="Arrow: Right 45">
            <a:extLst>
              <a:ext uri="{FF2B5EF4-FFF2-40B4-BE49-F238E27FC236}">
                <a16:creationId xmlns:a16="http://schemas.microsoft.com/office/drawing/2014/main" id="{872A2D90-9140-3191-B82C-6958A7B40F24}"/>
              </a:ext>
            </a:extLst>
          </p:cNvPr>
          <p:cNvSpPr/>
          <p:nvPr/>
        </p:nvSpPr>
        <p:spPr>
          <a:xfrm rot="16200000">
            <a:off x="2596195" y="3714549"/>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 name="Arrow: Right 46">
            <a:extLst>
              <a:ext uri="{FF2B5EF4-FFF2-40B4-BE49-F238E27FC236}">
                <a16:creationId xmlns:a16="http://schemas.microsoft.com/office/drawing/2014/main" id="{F62613D7-9773-475E-9183-12D8B05C0DD4}"/>
              </a:ext>
            </a:extLst>
          </p:cNvPr>
          <p:cNvSpPr/>
          <p:nvPr/>
        </p:nvSpPr>
        <p:spPr>
          <a:xfrm>
            <a:off x="3962342" y="2361580"/>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49" name="Straight Connector 48">
            <a:extLst>
              <a:ext uri="{FF2B5EF4-FFF2-40B4-BE49-F238E27FC236}">
                <a16:creationId xmlns:a16="http://schemas.microsoft.com/office/drawing/2014/main" id="{E0994914-0BD4-D52C-1F21-D15953412616}"/>
              </a:ext>
            </a:extLst>
          </p:cNvPr>
          <p:cNvCxnSpPr>
            <a:cxnSpLocks/>
          </p:cNvCxnSpPr>
          <p:nvPr/>
        </p:nvCxnSpPr>
        <p:spPr>
          <a:xfrm>
            <a:off x="3962342" y="4549068"/>
            <a:ext cx="1369891"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Arrow: Right 49">
            <a:extLst>
              <a:ext uri="{FF2B5EF4-FFF2-40B4-BE49-F238E27FC236}">
                <a16:creationId xmlns:a16="http://schemas.microsoft.com/office/drawing/2014/main" id="{60B32117-C4EB-A402-12D0-40C831E908EB}"/>
              </a:ext>
            </a:extLst>
          </p:cNvPr>
          <p:cNvSpPr/>
          <p:nvPr/>
        </p:nvSpPr>
        <p:spPr>
          <a:xfrm rot="10800000">
            <a:off x="4467287" y="4599661"/>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61" name="Straight Connector 60">
            <a:extLst>
              <a:ext uri="{FF2B5EF4-FFF2-40B4-BE49-F238E27FC236}">
                <a16:creationId xmlns:a16="http://schemas.microsoft.com/office/drawing/2014/main" id="{0B594C42-38C7-75BA-C795-D722447981AA}"/>
              </a:ext>
            </a:extLst>
          </p:cNvPr>
          <p:cNvCxnSpPr>
            <a:cxnSpLocks/>
          </p:cNvCxnSpPr>
          <p:nvPr/>
        </p:nvCxnSpPr>
        <p:spPr>
          <a:xfrm flipV="1">
            <a:off x="6210453" y="1222872"/>
            <a:ext cx="0" cy="99962"/>
          </a:xfrm>
          <a:prstGeom prst="line">
            <a:avLst/>
          </a:prstGeom>
        </p:spPr>
        <p:style>
          <a:lnRef idx="1">
            <a:schemeClr val="accent1"/>
          </a:lnRef>
          <a:fillRef idx="0">
            <a:schemeClr val="accent1"/>
          </a:fillRef>
          <a:effectRef idx="0">
            <a:schemeClr val="accent1"/>
          </a:effectRef>
          <a:fontRef idx="minor">
            <a:schemeClr val="tx1"/>
          </a:fontRef>
        </p:style>
      </p:cxnSp>
      <p:sp>
        <p:nvSpPr>
          <p:cNvPr id="63" name="Arrow: Right 62">
            <a:extLst>
              <a:ext uri="{FF2B5EF4-FFF2-40B4-BE49-F238E27FC236}">
                <a16:creationId xmlns:a16="http://schemas.microsoft.com/office/drawing/2014/main" id="{5543236E-75EC-52C8-7E10-2F61154B1D2C}"/>
              </a:ext>
            </a:extLst>
          </p:cNvPr>
          <p:cNvSpPr/>
          <p:nvPr/>
        </p:nvSpPr>
        <p:spPr>
          <a:xfrm rot="16200000">
            <a:off x="5856454" y="1905203"/>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Arrow: Right 66">
            <a:extLst>
              <a:ext uri="{FF2B5EF4-FFF2-40B4-BE49-F238E27FC236}">
                <a16:creationId xmlns:a16="http://schemas.microsoft.com/office/drawing/2014/main" id="{33AADCC2-436D-53F7-70FD-BB21839F18E2}"/>
              </a:ext>
            </a:extLst>
          </p:cNvPr>
          <p:cNvSpPr/>
          <p:nvPr/>
        </p:nvSpPr>
        <p:spPr>
          <a:xfrm rot="5400000">
            <a:off x="6234906" y="1905203"/>
            <a:ext cx="360000"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Rectangle 2">
            <a:extLst>
              <a:ext uri="{FF2B5EF4-FFF2-40B4-BE49-F238E27FC236}">
                <a16:creationId xmlns:a16="http://schemas.microsoft.com/office/drawing/2014/main" id="{368605E0-23C4-2A01-E1AE-59B78B936AB7}"/>
              </a:ext>
            </a:extLst>
          </p:cNvPr>
          <p:cNvSpPr/>
          <p:nvPr/>
        </p:nvSpPr>
        <p:spPr>
          <a:xfrm>
            <a:off x="9334003" y="240875"/>
            <a:ext cx="2731068" cy="2486831"/>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TextBox 16">
            <a:extLst>
              <a:ext uri="{FF2B5EF4-FFF2-40B4-BE49-F238E27FC236}">
                <a16:creationId xmlns:a16="http://schemas.microsoft.com/office/drawing/2014/main" id="{91E33D89-66AE-80D8-DB77-E0ECB1360FFC}"/>
              </a:ext>
            </a:extLst>
          </p:cNvPr>
          <p:cNvSpPr txBox="1"/>
          <p:nvPr/>
        </p:nvSpPr>
        <p:spPr>
          <a:xfrm>
            <a:off x="9590783" y="341063"/>
            <a:ext cx="2287087" cy="2585323"/>
          </a:xfrm>
          <a:prstGeom prst="rect">
            <a:avLst/>
          </a:prstGeom>
          <a:noFill/>
        </p:spPr>
        <p:txBody>
          <a:bodyPr wrap="square" rtlCol="0">
            <a:spAutoFit/>
          </a:bodyPr>
          <a:lstStyle/>
          <a:p>
            <a:r>
              <a:rPr lang="en-NZ" b="1" dirty="0">
                <a:solidFill>
                  <a:schemeClr val="bg1"/>
                </a:solidFill>
              </a:rPr>
              <a:t>Project Sponsor</a:t>
            </a:r>
          </a:p>
          <a:p>
            <a:r>
              <a:rPr lang="en-NZ" dirty="0">
                <a:solidFill>
                  <a:schemeClr val="bg1"/>
                </a:solidFill>
              </a:rPr>
              <a:t>Jamie Lowe/ Tom Zotov</a:t>
            </a:r>
          </a:p>
          <a:p>
            <a:endParaRPr lang="en-NZ" dirty="0">
              <a:solidFill>
                <a:schemeClr val="bg1"/>
              </a:solidFill>
            </a:endParaRPr>
          </a:p>
          <a:p>
            <a:r>
              <a:rPr lang="en-NZ" b="1" dirty="0">
                <a:solidFill>
                  <a:schemeClr val="bg1"/>
                </a:solidFill>
              </a:rPr>
              <a:t>Senior Advisor</a:t>
            </a:r>
          </a:p>
          <a:p>
            <a:r>
              <a:rPr lang="en-NZ" dirty="0">
                <a:solidFill>
                  <a:schemeClr val="bg1"/>
                </a:solidFill>
              </a:rPr>
              <a:t>Anandita Pujara</a:t>
            </a:r>
          </a:p>
          <a:p>
            <a:r>
              <a:rPr lang="en-NZ" dirty="0">
                <a:solidFill>
                  <a:schemeClr val="bg1"/>
                </a:solidFill>
              </a:rPr>
              <a:t>(Document Owner)</a:t>
            </a:r>
          </a:p>
          <a:p>
            <a:endParaRPr lang="en-NZ" dirty="0">
              <a:solidFill>
                <a:schemeClr val="bg1"/>
              </a:solidFill>
            </a:endParaRPr>
          </a:p>
          <a:p>
            <a:endParaRPr lang="en-NZ" dirty="0"/>
          </a:p>
        </p:txBody>
      </p:sp>
      <p:pic>
        <p:nvPicPr>
          <p:cNvPr id="4" name="Picture 3">
            <a:extLst>
              <a:ext uri="{FF2B5EF4-FFF2-40B4-BE49-F238E27FC236}">
                <a16:creationId xmlns:a16="http://schemas.microsoft.com/office/drawing/2014/main" id="{65C2CB52-93C3-00B8-4D13-1F7F41F726A8}"/>
              </a:ext>
            </a:extLst>
          </p:cNvPr>
          <p:cNvPicPr>
            <a:picLocks noChangeAspect="1"/>
          </p:cNvPicPr>
          <p:nvPr/>
        </p:nvPicPr>
        <p:blipFill>
          <a:blip r:embed="rId8"/>
          <a:stretch>
            <a:fillRect/>
          </a:stretch>
        </p:blipFill>
        <p:spPr>
          <a:xfrm>
            <a:off x="9777984" y="6105354"/>
            <a:ext cx="2287087" cy="670020"/>
          </a:xfrm>
          <a:prstGeom prst="rect">
            <a:avLst/>
          </a:prstGeom>
        </p:spPr>
      </p:pic>
    </p:spTree>
    <p:extLst>
      <p:ext uri="{BB962C8B-B14F-4D97-AF65-F5344CB8AC3E}">
        <p14:creationId xmlns:p14="http://schemas.microsoft.com/office/powerpoint/2010/main" val="394573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4AF0-2638-3F2E-08F1-D7B8BF4FCC6F}"/>
              </a:ext>
            </a:extLst>
          </p:cNvPr>
          <p:cNvSpPr>
            <a:spLocks noGrp="1"/>
          </p:cNvSpPr>
          <p:nvPr>
            <p:ph type="title"/>
          </p:nvPr>
        </p:nvSpPr>
        <p:spPr>
          <a:xfrm>
            <a:off x="838200" y="514731"/>
            <a:ext cx="10515600" cy="981771"/>
          </a:xfrm>
        </p:spPr>
        <p:txBody>
          <a:bodyPr/>
          <a:lstStyle/>
          <a:p>
            <a:r>
              <a:rPr lang="en-NZ" dirty="0"/>
              <a:t>NZTA Standard Drafting Principles</a:t>
            </a:r>
          </a:p>
        </p:txBody>
      </p:sp>
      <p:sp>
        <p:nvSpPr>
          <p:cNvPr id="3" name="Content Placeholder 2">
            <a:extLst>
              <a:ext uri="{FF2B5EF4-FFF2-40B4-BE49-F238E27FC236}">
                <a16:creationId xmlns:a16="http://schemas.microsoft.com/office/drawing/2014/main" id="{E4CAC751-8032-9DA4-22BB-9DB1C798F603}"/>
              </a:ext>
            </a:extLst>
          </p:cNvPr>
          <p:cNvSpPr>
            <a:spLocks noGrp="1"/>
          </p:cNvSpPr>
          <p:nvPr>
            <p:ph idx="1"/>
          </p:nvPr>
        </p:nvSpPr>
        <p:spPr>
          <a:xfrm>
            <a:off x="838201" y="1985686"/>
            <a:ext cx="6718794" cy="4265824"/>
          </a:xfrm>
        </p:spPr>
        <p:txBody>
          <a:bodyPr>
            <a:normAutofit fontScale="70000" lnSpcReduction="20000"/>
          </a:bodyPr>
          <a:lstStyle/>
          <a:p>
            <a:pPr>
              <a:lnSpc>
                <a:spcPct val="120000"/>
              </a:lnSpc>
            </a:pPr>
            <a:r>
              <a:rPr lang="en-NZ" b="1" dirty="0"/>
              <a:t>Clarity and consistency</a:t>
            </a:r>
          </a:p>
          <a:p>
            <a:pPr>
              <a:lnSpc>
                <a:spcPct val="120000"/>
              </a:lnSpc>
            </a:pPr>
            <a:r>
              <a:rPr lang="en-NZ" b="1" dirty="0"/>
              <a:t>Defined scope and flexibility</a:t>
            </a:r>
          </a:p>
          <a:p>
            <a:pPr>
              <a:lnSpc>
                <a:spcPct val="120000"/>
              </a:lnSpc>
            </a:pPr>
            <a:r>
              <a:rPr lang="en-NZ" b="1" dirty="0"/>
              <a:t>Audience-focused content</a:t>
            </a:r>
          </a:p>
          <a:p>
            <a:pPr>
              <a:lnSpc>
                <a:spcPct val="120000"/>
              </a:lnSpc>
            </a:pPr>
            <a:r>
              <a:rPr lang="en-NZ" b="1" dirty="0"/>
              <a:t>Avoid redundancy</a:t>
            </a:r>
          </a:p>
          <a:p>
            <a:pPr>
              <a:lnSpc>
                <a:spcPct val="120000"/>
              </a:lnSpc>
            </a:pPr>
            <a:r>
              <a:rPr lang="en-NZ" b="1" dirty="0"/>
              <a:t>Professional language and structure</a:t>
            </a:r>
          </a:p>
          <a:p>
            <a:pPr>
              <a:lnSpc>
                <a:spcPct val="120000"/>
              </a:lnSpc>
            </a:pPr>
            <a:r>
              <a:rPr lang="en-NZ" b="1" dirty="0"/>
              <a:t>Re-use industry standards where possible</a:t>
            </a:r>
          </a:p>
          <a:p>
            <a:pPr>
              <a:lnSpc>
                <a:spcPct val="120000"/>
              </a:lnSpc>
            </a:pPr>
            <a:endParaRPr lang="en-NZ" b="1" dirty="0"/>
          </a:p>
          <a:p>
            <a:pPr marL="0" indent="0">
              <a:lnSpc>
                <a:spcPct val="120000"/>
              </a:lnSpc>
              <a:buNone/>
            </a:pPr>
            <a:r>
              <a:rPr lang="en-NZ" b="1" dirty="0"/>
              <a:t>The authors guide is also available for quality standards of each standard and specification documentation, and it does not define the content.</a:t>
            </a:r>
          </a:p>
        </p:txBody>
      </p:sp>
      <p:pic>
        <p:nvPicPr>
          <p:cNvPr id="4" name="Picture 3">
            <a:extLst>
              <a:ext uri="{FF2B5EF4-FFF2-40B4-BE49-F238E27FC236}">
                <a16:creationId xmlns:a16="http://schemas.microsoft.com/office/drawing/2014/main" id="{1EE4D7FE-6F7C-E469-DF9F-E6551E7F1FDD}"/>
              </a:ext>
            </a:extLst>
          </p:cNvPr>
          <p:cNvPicPr>
            <a:picLocks noChangeAspect="1"/>
          </p:cNvPicPr>
          <p:nvPr/>
        </p:nvPicPr>
        <p:blipFill>
          <a:blip r:embed="rId3"/>
          <a:stretch>
            <a:fillRect/>
          </a:stretch>
        </p:blipFill>
        <p:spPr>
          <a:xfrm>
            <a:off x="9817989" y="6101459"/>
            <a:ext cx="2287087" cy="670020"/>
          </a:xfrm>
          <a:prstGeom prst="rect">
            <a:avLst/>
          </a:prstGeom>
        </p:spPr>
      </p:pic>
      <p:pic>
        <p:nvPicPr>
          <p:cNvPr id="6" name="Picture 5">
            <a:extLst>
              <a:ext uri="{FF2B5EF4-FFF2-40B4-BE49-F238E27FC236}">
                <a16:creationId xmlns:a16="http://schemas.microsoft.com/office/drawing/2014/main" id="{17102350-4629-4C37-5E14-511AC82E03D4}"/>
              </a:ext>
            </a:extLst>
          </p:cNvPr>
          <p:cNvPicPr>
            <a:picLocks noChangeAspect="1"/>
          </p:cNvPicPr>
          <p:nvPr/>
        </p:nvPicPr>
        <p:blipFill>
          <a:blip r:embed="rId4"/>
          <a:stretch>
            <a:fillRect/>
          </a:stretch>
        </p:blipFill>
        <p:spPr>
          <a:xfrm>
            <a:off x="6380295" y="1554969"/>
            <a:ext cx="4273549" cy="1985574"/>
          </a:xfrm>
          <a:prstGeom prst="rect">
            <a:avLst/>
          </a:prstGeom>
        </p:spPr>
      </p:pic>
      <p:pic>
        <p:nvPicPr>
          <p:cNvPr id="7" name="Picture 6">
            <a:extLst>
              <a:ext uri="{FF2B5EF4-FFF2-40B4-BE49-F238E27FC236}">
                <a16:creationId xmlns:a16="http://schemas.microsoft.com/office/drawing/2014/main" id="{6ED9C829-2362-2D4C-93DF-129CE40C0D9D}"/>
              </a:ext>
            </a:extLst>
          </p:cNvPr>
          <p:cNvPicPr>
            <a:picLocks noChangeAspect="1"/>
          </p:cNvPicPr>
          <p:nvPr/>
        </p:nvPicPr>
        <p:blipFill>
          <a:blip r:embed="rId5"/>
          <a:stretch>
            <a:fillRect/>
          </a:stretch>
        </p:blipFill>
        <p:spPr>
          <a:xfrm>
            <a:off x="8107182" y="3251294"/>
            <a:ext cx="3752182" cy="2408606"/>
          </a:xfrm>
          <a:prstGeom prst="rect">
            <a:avLst/>
          </a:prstGeom>
        </p:spPr>
      </p:pic>
    </p:spTree>
    <p:extLst>
      <p:ext uri="{BB962C8B-B14F-4D97-AF65-F5344CB8AC3E}">
        <p14:creationId xmlns:p14="http://schemas.microsoft.com/office/powerpoint/2010/main" val="3020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BB101-BC58-1A1E-DE2C-6FAEB4B7E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49424-6688-7058-085D-BF363E6648DB}"/>
              </a:ext>
            </a:extLst>
          </p:cNvPr>
          <p:cNvSpPr>
            <a:spLocks noGrp="1"/>
          </p:cNvSpPr>
          <p:nvPr>
            <p:ph type="title"/>
          </p:nvPr>
        </p:nvSpPr>
        <p:spPr/>
        <p:txBody>
          <a:bodyPr/>
          <a:lstStyle/>
          <a:p>
            <a:r>
              <a:rPr lang="en-NZ" dirty="0"/>
              <a:t>Traffic Signal Change Process</a:t>
            </a:r>
          </a:p>
        </p:txBody>
      </p:sp>
      <p:sp>
        <p:nvSpPr>
          <p:cNvPr id="3" name="Content Placeholder 2">
            <a:extLst>
              <a:ext uri="{FF2B5EF4-FFF2-40B4-BE49-F238E27FC236}">
                <a16:creationId xmlns:a16="http://schemas.microsoft.com/office/drawing/2014/main" id="{9E83BFE6-B910-6D55-CA33-41C4EBD45209}"/>
              </a:ext>
            </a:extLst>
          </p:cNvPr>
          <p:cNvSpPr>
            <a:spLocks noGrp="1"/>
          </p:cNvSpPr>
          <p:nvPr>
            <p:ph idx="1"/>
          </p:nvPr>
        </p:nvSpPr>
        <p:spPr>
          <a:xfrm>
            <a:off x="847532" y="1985686"/>
            <a:ext cx="6718794" cy="3253152"/>
          </a:xfrm>
        </p:spPr>
        <p:txBody>
          <a:bodyPr>
            <a:normAutofit/>
          </a:bodyPr>
          <a:lstStyle/>
          <a:p>
            <a:pPr marL="0" indent="0">
              <a:lnSpc>
                <a:spcPct val="120000"/>
              </a:lnSpc>
              <a:buNone/>
            </a:pPr>
            <a:r>
              <a:rPr lang="en-NZ" b="1" dirty="0"/>
              <a:t>NZTA would like to prepare a change process for traffic signal documents.</a:t>
            </a:r>
          </a:p>
          <a:p>
            <a:pPr marL="0" indent="0">
              <a:lnSpc>
                <a:spcPct val="120000"/>
              </a:lnSpc>
              <a:buNone/>
            </a:pPr>
            <a:endParaRPr lang="en-NZ" b="1" dirty="0"/>
          </a:p>
        </p:txBody>
      </p:sp>
      <p:pic>
        <p:nvPicPr>
          <p:cNvPr id="4" name="Picture 3">
            <a:extLst>
              <a:ext uri="{FF2B5EF4-FFF2-40B4-BE49-F238E27FC236}">
                <a16:creationId xmlns:a16="http://schemas.microsoft.com/office/drawing/2014/main" id="{AFC505F6-0F51-C1D7-49FD-9A41DAB5481E}"/>
              </a:ext>
            </a:extLst>
          </p:cNvPr>
          <p:cNvPicPr>
            <a:picLocks noChangeAspect="1"/>
          </p:cNvPicPr>
          <p:nvPr/>
        </p:nvPicPr>
        <p:blipFill>
          <a:blip r:embed="rId3"/>
          <a:stretch>
            <a:fillRect/>
          </a:stretch>
        </p:blipFill>
        <p:spPr>
          <a:xfrm>
            <a:off x="9818371" y="6146653"/>
            <a:ext cx="2287087" cy="670020"/>
          </a:xfrm>
          <a:prstGeom prst="rect">
            <a:avLst/>
          </a:prstGeom>
        </p:spPr>
      </p:pic>
      <p:sp>
        <p:nvSpPr>
          <p:cNvPr id="5" name="Title 1">
            <a:extLst>
              <a:ext uri="{FF2B5EF4-FFF2-40B4-BE49-F238E27FC236}">
                <a16:creationId xmlns:a16="http://schemas.microsoft.com/office/drawing/2014/main" id="{000C0F16-2B4D-C225-64AE-C22D9DCDEB81}"/>
              </a:ext>
            </a:extLst>
          </p:cNvPr>
          <p:cNvSpPr txBox="1">
            <a:spLocks/>
          </p:cNvSpPr>
          <p:nvPr/>
        </p:nvSpPr>
        <p:spPr>
          <a:xfrm>
            <a:off x="446315" y="5502323"/>
            <a:ext cx="10515600" cy="981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a:lstStyle>
          <a:p>
            <a:endParaRPr lang="en-NZ" dirty="0"/>
          </a:p>
        </p:txBody>
      </p:sp>
    </p:spTree>
    <p:extLst>
      <p:ext uri="{BB962C8B-B14F-4D97-AF65-F5344CB8AC3E}">
        <p14:creationId xmlns:p14="http://schemas.microsoft.com/office/powerpoint/2010/main" val="361889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D212-E51B-488B-8A64-C18E8C02D97B}"/>
              </a:ext>
            </a:extLst>
          </p:cNvPr>
          <p:cNvSpPr>
            <a:spLocks noGrp="1"/>
          </p:cNvSpPr>
          <p:nvPr>
            <p:ph type="title"/>
          </p:nvPr>
        </p:nvSpPr>
        <p:spPr>
          <a:xfrm>
            <a:off x="838200" y="736908"/>
            <a:ext cx="10515600" cy="981771"/>
          </a:xfrm>
        </p:spPr>
        <p:txBody>
          <a:bodyPr>
            <a:normAutofit/>
          </a:bodyPr>
          <a:lstStyle/>
          <a:p>
            <a:r>
              <a:rPr lang="en-NZ" dirty="0"/>
              <a:t>List of Future ITS S&amp;S Documents</a:t>
            </a:r>
          </a:p>
        </p:txBody>
      </p:sp>
      <p:sp>
        <p:nvSpPr>
          <p:cNvPr id="3" name="Content Placeholder 2">
            <a:extLst>
              <a:ext uri="{FF2B5EF4-FFF2-40B4-BE49-F238E27FC236}">
                <a16:creationId xmlns:a16="http://schemas.microsoft.com/office/drawing/2014/main" id="{385DE50A-EC65-368C-360D-174CC5AE1D27}"/>
              </a:ext>
            </a:extLst>
          </p:cNvPr>
          <p:cNvSpPr>
            <a:spLocks noGrp="1"/>
          </p:cNvSpPr>
          <p:nvPr>
            <p:ph idx="1"/>
          </p:nvPr>
        </p:nvSpPr>
        <p:spPr>
          <a:xfrm>
            <a:off x="838200" y="1825624"/>
            <a:ext cx="6411686" cy="4761787"/>
          </a:xfrm>
        </p:spPr>
        <p:txBody>
          <a:bodyPr>
            <a:normAutofit fontScale="85000" lnSpcReduction="10000"/>
          </a:bodyPr>
          <a:lstStyle/>
          <a:p>
            <a:pPr marL="0" indent="0">
              <a:lnSpc>
                <a:spcPct val="120000"/>
              </a:lnSpc>
              <a:buNone/>
            </a:pPr>
            <a:r>
              <a:rPr lang="en-NZ" dirty="0"/>
              <a:t>NZTA will be updating the list to the standards and specifications – refer to the link below.</a:t>
            </a:r>
          </a:p>
          <a:p>
            <a:pPr marL="0" indent="0">
              <a:lnSpc>
                <a:spcPct val="120000"/>
              </a:lnSpc>
              <a:buNone/>
            </a:pPr>
            <a:endParaRPr lang="en-NZ" dirty="0"/>
          </a:p>
          <a:p>
            <a:pPr marL="0" indent="0">
              <a:lnSpc>
                <a:spcPct val="120000"/>
              </a:lnSpc>
              <a:buNone/>
            </a:pPr>
            <a:r>
              <a:rPr lang="en-NZ" dirty="0"/>
              <a:t>For anyone in the room who would be interested in being a SME or would like to receive updates.</a:t>
            </a:r>
          </a:p>
          <a:p>
            <a:pPr marL="0" indent="0">
              <a:lnSpc>
                <a:spcPct val="120000"/>
              </a:lnSpc>
              <a:buNone/>
            </a:pPr>
            <a:endParaRPr lang="en-NZ" dirty="0"/>
          </a:p>
          <a:p>
            <a:pPr marL="0" indent="0">
              <a:lnSpc>
                <a:spcPct val="120000"/>
              </a:lnSpc>
              <a:buNone/>
            </a:pPr>
            <a:r>
              <a:rPr lang="en-NZ" dirty="0"/>
              <a:t>Please subscribe</a:t>
            </a:r>
          </a:p>
          <a:p>
            <a:pPr marL="0" indent="0">
              <a:lnSpc>
                <a:spcPct val="120000"/>
              </a:lnSpc>
              <a:buNone/>
            </a:pPr>
            <a:r>
              <a:rPr lang="en-NZ" u="sng" dirty="0">
                <a:solidFill>
                  <a:schemeClr val="accent4">
                    <a:lumMod val="75000"/>
                  </a:schemeClr>
                </a:solidFill>
              </a:rPr>
              <a:t>https://nzta.govt.nz/roads-and-rail/intelligent-transport-systems/registration </a:t>
            </a:r>
          </a:p>
        </p:txBody>
      </p:sp>
      <p:pic>
        <p:nvPicPr>
          <p:cNvPr id="6" name="Picture 5">
            <a:extLst>
              <a:ext uri="{FF2B5EF4-FFF2-40B4-BE49-F238E27FC236}">
                <a16:creationId xmlns:a16="http://schemas.microsoft.com/office/drawing/2014/main" id="{BCCABBC9-F5EA-E2EA-0E02-0E7113EF0419}"/>
              </a:ext>
            </a:extLst>
          </p:cNvPr>
          <p:cNvPicPr>
            <a:picLocks noChangeAspect="1"/>
          </p:cNvPicPr>
          <p:nvPr/>
        </p:nvPicPr>
        <p:blipFill>
          <a:blip r:embed="rId3"/>
          <a:stretch>
            <a:fillRect/>
          </a:stretch>
        </p:blipFill>
        <p:spPr>
          <a:xfrm>
            <a:off x="9842361" y="6121092"/>
            <a:ext cx="2287087" cy="670020"/>
          </a:xfrm>
          <a:prstGeom prst="rect">
            <a:avLst/>
          </a:prstGeom>
        </p:spPr>
      </p:pic>
    </p:spTree>
    <p:extLst>
      <p:ext uri="{BB962C8B-B14F-4D97-AF65-F5344CB8AC3E}">
        <p14:creationId xmlns:p14="http://schemas.microsoft.com/office/powerpoint/2010/main" val="2074392176"/>
      </p:ext>
    </p:extLst>
  </p:cSld>
  <p:clrMapOvr>
    <a:masterClrMapping/>
  </p:clrMapOvr>
</p:sld>
</file>

<file path=ppt/theme/theme1.xml><?xml version="1.0" encoding="utf-8"?>
<a:theme xmlns:a="http://schemas.openxmlformats.org/drawingml/2006/main" name="Option 2">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2.xml><?xml version="1.0" encoding="utf-8"?>
<a:theme xmlns:a="http://schemas.openxmlformats.org/drawingml/2006/main" name="Option 3">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3.xml><?xml version="1.0" encoding="utf-8"?>
<a:theme xmlns:a="http://schemas.openxmlformats.org/drawingml/2006/main" name="Option 4">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4.xml><?xml version="1.0" encoding="utf-8"?>
<a:theme xmlns:a="http://schemas.openxmlformats.org/drawingml/2006/main" name="Option 5">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5.xml><?xml version="1.0" encoding="utf-8"?>
<a:theme xmlns:a="http://schemas.openxmlformats.org/drawingml/2006/main" name="Option 6">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6.xml><?xml version="1.0" encoding="utf-8"?>
<a:theme xmlns:a="http://schemas.openxmlformats.org/drawingml/2006/main" name="Option 7">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Document" ma:contentTypeID="0x010100D532864B185DA9449EDD0B0960560F4201009F0765389EEA6B48AB24B268D8F5FD7E" ma:contentTypeVersion="52" ma:contentTypeDescription="" ma:contentTypeScope="" ma:versionID="9f706fc649cc46be37c92260185de616">
  <xsd:schema xmlns:xsd="http://www.w3.org/2001/XMLSchema" xmlns:xs="http://www.w3.org/2001/XMLSchema" xmlns:p="http://schemas.microsoft.com/office/2006/metadata/properties" xmlns:ns2="12455cae-b763-41e6-8885-ecf9b73631c6" xmlns:ns3="7531ee6d-c67c-475b-82bc-7ac77223f644" xmlns:ns4="50e17bcc-d7b7-459f-990b-1cd6f4156261" xmlns:ns5="b3ed8ecb-27d8-4bdb-b351-3282d3492f5e" targetNamespace="http://schemas.microsoft.com/office/2006/metadata/properties" ma:root="true" ma:fieldsID="f55a9622730d80bd5e07099e22095705" ns2:_="" ns3:_="" ns4:_="" ns5:_="">
    <xsd:import namespace="12455cae-b763-41e6-8885-ecf9b73631c6"/>
    <xsd:import namespace="7531ee6d-c67c-475b-82bc-7ac77223f644"/>
    <xsd:import namespace="50e17bcc-d7b7-459f-990b-1cd6f4156261"/>
    <xsd:import namespace="b3ed8ecb-27d8-4bdb-b351-3282d3492f5e"/>
    <xsd:element name="properties">
      <xsd:complexType>
        <xsd:sequence>
          <xsd:element name="documentManagement">
            <xsd:complexType>
              <xsd:all>
                <xsd:element ref="ns2:ProjectActivity" minOccurs="0"/>
                <xsd:element ref="ns3:OnBehalfOf" minOccurs="0"/>
                <xsd:element ref="ns3:Revision_x0020_Number" minOccurs="0"/>
                <xsd:element ref="ns2:TaxCatchAll" minOccurs="0"/>
                <xsd:element ref="ns2:TaxCatchAllLabel" minOccurs="0"/>
                <xsd:element ref="ns3:i6868cce13be458ea4785981c51cf29b" minOccurs="0"/>
                <xsd:element ref="ns3:p0cab2939f7147a2b9c52663a6dfd4fc" minOccurs="0"/>
                <xsd:element ref="ns3:lc758cec76a64fcfa430cac142113778" minOccurs="0"/>
                <xsd:element ref="ns3:Job_x0020_Number" minOccurs="0"/>
                <xsd:element ref="ns3:Client_x0020_Company" minOccurs="0"/>
                <xsd:element ref="ns3:Job_x0020_Name" minOccurs="0"/>
                <xsd:element ref="ns3:ife4c8ad6dc64b789ceedee1a97d65db" minOccurs="0"/>
                <xsd:element ref="ns3:pdfc03f430814220a5667e259096fb63" minOccurs="0"/>
                <xsd:element ref="ns3:facda832a42b4278b830f1255b4c0b1a" minOccurs="0"/>
                <xsd:element ref="ns3:DMSProjectCountry" minOccurs="0"/>
                <xsd:element ref="ns3:DMSProjectRegion" minOccurs="0"/>
                <xsd:element ref="ns3:DMSParentJobId" minOccurs="0"/>
                <xsd:element ref="ns4:m6ae419f5d6b4b9eb3449c699ee8b387" minOccurs="0"/>
                <xsd:element ref="ns4:gc22440bfbde4c779362ff18c49baec7" minOccurs="0"/>
                <xsd:element ref="ns2:_dlc_DocIdPersistId" minOccurs="0"/>
                <xsd:element ref="ns2:_dlc_DocId" minOccurs="0"/>
                <xsd:element ref="ns2:_dlc_DocIdUrl" minOccurs="0"/>
                <xsd:element ref="ns2:Phase_x003a_Phase" minOccurs="0"/>
                <xsd:element ref="ns2:Phase_x003a_WorkPackage" minOccurs="0"/>
                <xsd:element ref="ns5:MediaServiceMetadata" minOccurs="0"/>
                <xsd:element ref="ns5:MediaServiceFastMetadata" minOccurs="0"/>
                <xsd:element ref="ns2:SharedWithUsers" minOccurs="0"/>
                <xsd:element ref="ns2:SharedWithDetails" minOccurs="0"/>
                <xsd:element ref="ns5:MediaServiceAutoKeyPoints" minOccurs="0"/>
                <xsd:element ref="ns5:MediaServiceKeyPoints" minOccurs="0"/>
                <xsd:element ref="ns5:MediaServiceAutoTags" minOccurs="0"/>
                <xsd:element ref="ns5:MediaServiceGenerationTime" minOccurs="0"/>
                <xsd:element ref="ns5:MediaServiceEventHashCode" minOccurs="0"/>
                <xsd:element ref="ns5:MediaServiceOCR" minOccurs="0"/>
                <xsd:element ref="ns5:lcf76f155ced4ddcb4097134ff3c332f" minOccurs="0"/>
                <xsd:element ref="ns5:MediaServiceObjectDetectorVersions" minOccurs="0"/>
                <xsd:element ref="ns5:MediaServiceSearchProperties" minOccurs="0"/>
                <xsd:element ref="ns5:MediaServiceDateTake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55cae-b763-41e6-8885-ecf9b73631c6" elementFormDefault="qualified">
    <xsd:import namespace="http://schemas.microsoft.com/office/2006/documentManagement/types"/>
    <xsd:import namespace="http://schemas.microsoft.com/office/infopath/2007/PartnerControls"/>
    <xsd:element name="ProjectActivity" ma:index="3" nillable="true" ma:displayName="Phase" ma:description="Describe the WP or part of the Project the document relates to" ma:indexed="true" ma:list="{99bca7f9-a12b-4a5e-95e0-72bd27ebf54c}" ma:internalName="ProjectActivity" ma:showField="Title" ma:web="12455cae-b763-41e6-8885-ecf9b73631c6">
      <xsd:simpleType>
        <xsd:restriction base="dms:Lookup"/>
      </xsd:simpleType>
    </xsd:element>
    <xsd:element name="TaxCatchAll" ma:index="9" nillable="true" ma:displayName="Taxonomy Catch All Column" ma:hidden="true" ma:list="{4e3efdbe-5ec2-4d62-a7be-a1f3c6fcc18c}" ma:internalName="TaxCatchAll" ma:showField="CatchAllData" ma:web="12455cae-b763-41e6-8885-ecf9b73631c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e3efdbe-5ec2-4d62-a7be-a1f3c6fcc18c}" ma:internalName="TaxCatchAllLabel" ma:readOnly="true" ma:showField="CatchAllDataLabel" ma:web="12455cae-b763-41e6-8885-ecf9b73631c6">
      <xsd:complexType>
        <xsd:complexContent>
          <xsd:extension base="dms:MultiChoiceLookup">
            <xsd:sequence>
              <xsd:element name="Value" type="dms:Lookup" maxOccurs="unbounded" minOccurs="0"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element name="_dlc_DocId" ma:index="35" nillable="true" ma:displayName="Document ID Value" ma:description="The value of the document ID assigned to this item." ma:internalName="_dlc_DocId" ma:readOnly="true">
      <xsd:simpleType>
        <xsd:restriction base="dms:Text"/>
      </xsd:simpleType>
    </xsd:element>
    <xsd:element name="_dlc_DocIdUrl" ma:index="3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hase_x003a_Phase" ma:index="38" nillable="true" ma:displayName="Phase" ma:list="{99bca7f9-a12b-4a5e-95e0-72bd27ebf54c}" ma:internalName="Phase_x003A_Phase" ma:readOnly="true" ma:showField="Phase" ma:web="12455cae-b763-41e6-8885-ecf9b73631c6">
      <xsd:simpleType>
        <xsd:restriction base="dms:Lookup"/>
      </xsd:simpleType>
    </xsd:element>
    <xsd:element name="Phase_x003a_WorkPackage" ma:index="39" nillable="true" ma:displayName="Work Package" ma:list="{99bca7f9-a12b-4a5e-95e0-72bd27ebf54c}" ma:internalName="Phase_x003A_WorkPackage" ma:readOnly="true" ma:showField="WorkPackage" ma:web="12455cae-b763-41e6-8885-ecf9b73631c6">
      <xsd:simpleType>
        <xsd:restriction base="dms:Lookup"/>
      </xsd:simpleType>
    </xsd:element>
    <xsd:element name="SharedWithUsers" ma:index="4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31ee6d-c67c-475b-82bc-7ac77223f644" elementFormDefault="qualified">
    <xsd:import namespace="http://schemas.microsoft.com/office/2006/documentManagement/types"/>
    <xsd:import namespace="http://schemas.microsoft.com/office/infopath/2007/PartnerControls"/>
    <xsd:element name="OnBehalfOf" ma:index="5" nillable="true" ma:displayName="On Behalf Of" ma:list="UserInfo" ma:SharePointGroup="0" ma:internalName="OnBehalfOf"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sion_x0020_Number" ma:index="6" nillable="true" ma:displayName="Revision Number" ma:description="External Ref - complete as required" ma:internalName="Revision_x0020_Number">
      <xsd:simpleType>
        <xsd:restriction base="dms:Text">
          <xsd:maxLength value="255"/>
        </xsd:restriction>
      </xsd:simpleType>
    </xsd:element>
    <xsd:element name="i6868cce13be458ea4785981c51cf29b" ma:index="13" nillable="true" ma:taxonomy="true" ma:internalName="i6868cce13be458ea4785981c51cf29b" ma:taxonomyFieldName="Revision_x0020_Stamp" ma:displayName="Deliverable Stamp" ma:default="" ma:fieldId="{26868cce-13be-458e-a478-5981c51cf29b}" ma:sspId="59eaabf2-d794-4e78-86bb-992376d6023a" ma:termSetId="17dd591c-18ae-49c8-b5de-0a5befddb953" ma:anchorId="00000000-0000-0000-0000-000000000000" ma:open="false" ma:isKeyword="false">
      <xsd:complexType>
        <xsd:sequence>
          <xsd:element ref="pc:Terms" minOccurs="0" maxOccurs="1"/>
        </xsd:sequence>
      </xsd:complexType>
    </xsd:element>
    <xsd:element name="p0cab2939f7147a2b9c52663a6dfd4fc" ma:index="15" nillable="true" ma:taxonomy="true" ma:internalName="p0cab2939f7147a2b9c52663a6dfd4fc" ma:taxonomyFieldName="Originator" ma:displayName="Source Organisation" ma:default="10;#Beca|a9bbb40e-5fed-4cc0-bdb5-0fb463d1eb14" ma:fieldId="{90cab293-9f71-47a2-b9c5-2663a6dfd4fc}" ma:sspId="59eaabf2-d794-4e78-86bb-992376d6023a" ma:termSetId="dc6f6e38-0527-4a6a-896e-b0d8441eca21" ma:anchorId="00000000-0000-0000-0000-000000000000" ma:open="false" ma:isKeyword="false">
      <xsd:complexType>
        <xsd:sequence>
          <xsd:element ref="pc:Terms" minOccurs="0" maxOccurs="1"/>
        </xsd:sequence>
      </xsd:complexType>
    </xsd:element>
    <xsd:element name="lc758cec76a64fcfa430cac142113778" ma:index="16" nillable="true" ma:taxonomy="true" ma:internalName="lc758cec76a64fcfa430cac142113778" ma:taxonomyFieldName="Discipline" ma:displayName="Discipline" ma:indexed="true" ma:default="" ma:fieldId="{5c758cec-76a6-4fcf-a430-cac142113778}" ma:sspId="59eaabf2-d794-4e78-86bb-992376d6023a" ma:termSetId="fd15f6fb-ca54-488c-8028-926dbf1e4014" ma:anchorId="00000000-0000-0000-0000-000000000000" ma:open="false" ma:isKeyword="false">
      <xsd:complexType>
        <xsd:sequence>
          <xsd:element ref="pc:Terms" minOccurs="0" maxOccurs="1"/>
        </xsd:sequence>
      </xsd:complexType>
    </xsd:element>
    <xsd:element name="Job_x0020_Number" ma:index="17" nillable="true" ma:displayName="Job Number" ma:hidden="true" ma:internalName="Job_x0020_Number" ma:readOnly="false">
      <xsd:simpleType>
        <xsd:restriction base="dms:Text">
          <xsd:maxLength value="255"/>
        </xsd:restriction>
      </xsd:simpleType>
    </xsd:element>
    <xsd:element name="Client_x0020_Company" ma:index="18" nillable="true" ma:displayName="Client Company" ma:hidden="true" ma:internalName="Client_x0020_Company" ma:readOnly="false">
      <xsd:simpleType>
        <xsd:restriction base="dms:Text">
          <xsd:maxLength value="255"/>
        </xsd:restriction>
      </xsd:simpleType>
    </xsd:element>
    <xsd:element name="Job_x0020_Name" ma:index="19" nillable="true" ma:displayName="Job Name" ma:hidden="true" ma:internalName="Job_x0020_Name" ma:readOnly="false">
      <xsd:simpleType>
        <xsd:restriction base="dms:Text">
          <xsd:maxLength value="255"/>
        </xsd:restriction>
      </xsd:simpleType>
    </xsd:element>
    <xsd:element name="ife4c8ad6dc64b789ceedee1a97d65db" ma:index="21" nillable="true" ma:taxonomy="true" ma:internalName="ife4c8ad6dc64b789ceedee1a97d65db" ma:taxonomyFieldName="OwningCompany" ma:displayName="Owning Company" ma:readOnly="false" ma:default="" ma:fieldId="{2fe4c8ad-6dc6-4b78-9cee-dee1a97d65db}" ma:sspId="59eaabf2-d794-4e78-86bb-992376d6023a" ma:termSetId="006bedf8-5395-4b5f-80c3-70449bc4ffdf" ma:anchorId="00000000-0000-0000-0000-000000000000" ma:open="false" ma:isKeyword="false">
      <xsd:complexType>
        <xsd:sequence>
          <xsd:element ref="pc:Terms" minOccurs="0" maxOccurs="1"/>
        </xsd:sequence>
      </xsd:complexType>
    </xsd:element>
    <xsd:element name="pdfc03f430814220a5667e259096fb63" ma:index="23" nillable="true" ma:taxonomy="true" ma:internalName="pdfc03f430814220a5667e259096fb63" ma:taxonomyFieldName="Document_x0020_Status" ma:displayName="Document Status" ma:indexed="true" ma:readOnly="false" ma:fieldId="{9dfc03f4-3081-4220-a566-7e259096fb63}" ma:sspId="59eaabf2-d794-4e78-86bb-992376d6023a" ma:termSetId="53875cd7-e5f7-4a88-9f58-2811d8fcdc84" ma:anchorId="00000000-0000-0000-0000-000000000000" ma:open="false" ma:isKeyword="false">
      <xsd:complexType>
        <xsd:sequence>
          <xsd:element ref="pc:Terms" minOccurs="0" maxOccurs="1"/>
        </xsd:sequence>
      </xsd:complexType>
    </xsd:element>
    <xsd:element name="facda832a42b4278b830f1255b4c0b1a" ma:index="25" nillable="true" ma:taxonomy="true" ma:internalName="facda832a42b4278b830f1255b4c0b1a" ma:taxonomyFieldName="DMSProjectDocumentType" ma:displayName="Document Type" ma:indexed="true" ma:default="" ma:fieldId="{facda832-a42b-4278-b830-f1255b4c0b1a}" ma:sspId="59eaabf2-d794-4e78-86bb-992376d6023a" ma:termSetId="3712af3a-154e-424a-8f27-07ae9fc8dd7c" ma:anchorId="00000000-0000-0000-0000-000000000000" ma:open="false" ma:isKeyword="false">
      <xsd:complexType>
        <xsd:sequence>
          <xsd:element ref="pc:Terms" minOccurs="0" maxOccurs="1"/>
        </xsd:sequence>
      </xsd:complexType>
    </xsd:element>
    <xsd:element name="DMSProjectCountry" ma:index="27" nillable="true" ma:displayName="Project Country" ma:hidden="true" ma:internalName="DMSProjectCountry" ma:readOnly="false">
      <xsd:simpleType>
        <xsd:restriction base="dms:Text">
          <xsd:maxLength value="255"/>
        </xsd:restriction>
      </xsd:simpleType>
    </xsd:element>
    <xsd:element name="DMSProjectRegion" ma:index="28" nillable="true" ma:displayName="Project Region" ma:hidden="true" ma:internalName="DMSProjectRegion" ma:readOnly="false">
      <xsd:simpleType>
        <xsd:restriction base="dms:Text">
          <xsd:maxLength value="255"/>
        </xsd:restriction>
      </xsd:simpleType>
    </xsd:element>
    <xsd:element name="DMSParentJobId" ma:index="29" nillable="true" ma:displayName="Parent Job Id" ma:hidden="true" ma:indexed="true" ma:internalName="DMSParentJob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17bcc-d7b7-459f-990b-1cd6f4156261" elementFormDefault="qualified">
    <xsd:import namespace="http://schemas.microsoft.com/office/2006/documentManagement/types"/>
    <xsd:import namespace="http://schemas.microsoft.com/office/infopath/2007/PartnerControls"/>
    <xsd:element name="m6ae419f5d6b4b9eb3449c699ee8b387" ma:index="30" nillable="true" ma:taxonomy="true" ma:internalName="m6ae419f5d6b4b9eb3449c699ee8b387" ma:taxonomyFieldName="DMSMarketSegmentV2" ma:displayName="Market Segment" ma:readOnly="false" ma:default="" ma:fieldId="{66ae419f-5d6b-4b9e-b344-9c699ee8b387}" ma:sspId="59eaabf2-d794-4e78-86bb-992376d6023a" ma:termSetId="bb1e2ad4-5136-4e34-9032-2bd929c43721" ma:anchorId="00000000-0000-0000-0000-000000000000" ma:open="false" ma:isKeyword="false">
      <xsd:complexType>
        <xsd:sequence>
          <xsd:element ref="pc:Terms" minOccurs="0" maxOccurs="1"/>
        </xsd:sequence>
      </xsd:complexType>
    </xsd:element>
    <xsd:element name="gc22440bfbde4c779362ff18c49baec7" ma:index="32" nillable="true" ma:taxonomy="true" ma:internalName="gc22440bfbde4c779362ff18c49baec7" ma:taxonomyFieldName="DMSOwningSection" ma:displayName="Owning Section" ma:readOnly="false" ma:default="" ma:fieldId="{0c22440b-fbde-4c77-9362-ff18c49baec7}" ma:sspId="59eaabf2-d794-4e78-86bb-992376d6023a" ma:termSetId="d4744c90-e617-488e-8798-9db7a396f94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ed8ecb-27d8-4bdb-b351-3282d3492f5e" elementFormDefault="qualified">
    <xsd:import namespace="http://schemas.microsoft.com/office/2006/documentManagement/types"/>
    <xsd:import namespace="http://schemas.microsoft.com/office/infopath/2007/PartnerControls"/>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element name="MediaServiceAutoTags" ma:index="46" nillable="true" ma:displayName="Tags" ma:internalName="MediaServiceAutoTags" ma:readOnly="true">
      <xsd:simpleType>
        <xsd:restriction base="dms:Text"/>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element name="MediaServiceOCR" ma:index="49" nillable="true" ma:displayName="Extracted Text" ma:internalName="MediaServiceOCR" ma:readOnly="true">
      <xsd:simpleType>
        <xsd:restriction base="dms:Note">
          <xsd:maxLength value="255"/>
        </xsd:restriction>
      </xsd:simpleType>
    </xsd:element>
    <xsd:element name="lcf76f155ced4ddcb4097134ff3c332f" ma:index="51" nillable="true" ma:taxonomy="true" ma:internalName="lcf76f155ced4ddcb4097134ff3c332f" ma:taxonomyFieldName="MediaServiceImageTags" ma:displayName="Image Tags" ma:readOnly="false" ma:fieldId="{5cf76f15-5ced-4ddc-b409-7134ff3c332f}" ma:taxonomyMulti="true" ma:sspId="59eaabf2-d794-4e78-86bb-992376d602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2" nillable="true" ma:displayName="MediaServiceObjectDetectorVersions" ma:hidden="true" ma:indexed="true" ma:internalName="MediaServiceObjectDetectorVersions" ma:readOnly="true">
      <xsd:simpleType>
        <xsd:restriction base="dms:Text"/>
      </xsd:simpleType>
    </xsd:element>
    <xsd:element name="MediaServiceSearchProperties" ma:index="53" nillable="true" ma:displayName="MediaServiceSearchProperties" ma:hidden="true" ma:internalName="MediaServiceSearchProperties" ma:readOnly="true">
      <xsd:simpleType>
        <xsd:restriction base="dms:Note"/>
      </xsd:simpleType>
    </xsd:element>
    <xsd:element name="MediaServiceDateTaken" ma:index="54" nillable="true" ma:displayName="MediaServiceDateTaken" ma:hidden="true" ma:indexed="true" ma:internalName="MediaServiceDateTaken" ma:readOnly="true">
      <xsd:simpleType>
        <xsd:restriction base="dms:Text"/>
      </xsd:simpleType>
    </xsd:element>
    <xsd:element name="MediaLengthInSeconds" ma:index="5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nBehalfOf xmlns="7531ee6d-c67c-475b-82bc-7ac77223f644">
      <UserInfo>
        <DisplayName>Alex Lumsdon</DisplayName>
        <AccountId>43</AccountId>
        <AccountType/>
      </UserInfo>
    </OnBehalfOf>
    <pdfc03f430814220a5667e259096fb63 xmlns="7531ee6d-c67c-475b-82bc-7ac77223f644">
      <Terms xmlns="http://schemas.microsoft.com/office/infopath/2007/PartnerControls">
        <TermInfo xmlns="http://schemas.microsoft.com/office/infopath/2007/PartnerControls">
          <TermName xmlns="http://schemas.microsoft.com/office/infopath/2007/PartnerControls">WIP</TermName>
          <TermId xmlns="http://schemas.microsoft.com/office/infopath/2007/PartnerControls">db997c6c-dc18-4bc4-99fc-2cbf3aaf93f9</TermId>
        </TermInfo>
      </Terms>
    </pdfc03f430814220a5667e259096fb63>
    <ife4c8ad6dc64b789ceedee1a97d65db xmlns="7531ee6d-c67c-475b-82bc-7ac77223f644">
      <Terms xmlns="http://schemas.microsoft.com/office/infopath/2007/PartnerControls">
        <TermInfo xmlns="http://schemas.microsoft.com/office/infopath/2007/PartnerControls">
          <TermName xmlns="http://schemas.microsoft.com/office/infopath/2007/PartnerControls">Beca Limited</TermName>
          <TermId xmlns="http://schemas.microsoft.com/office/infopath/2007/PartnerControls">32943bc8-db00-41f3-beb5-5cb7e1307330</TermId>
        </TermInfo>
      </Terms>
    </ife4c8ad6dc64b789ceedee1a97d65db>
    <DMSProjectCountry xmlns="7531ee6d-c67c-475b-82bc-7ac77223f644">New Zealand</DMSProjectCountry>
    <m6ae419f5d6b4b9eb3449c699ee8b387 xmlns="50e17bcc-d7b7-459f-990b-1cd6f4156261">
      <Terms xmlns="http://schemas.microsoft.com/office/infopath/2007/PartnerControls">
        <TermInfo xmlns="http://schemas.microsoft.com/office/infopath/2007/PartnerControls">
          <TermName xmlns="http://schemas.microsoft.com/office/infopath/2007/PartnerControls">Land Transport</TermName>
          <TermId xmlns="http://schemas.microsoft.com/office/infopath/2007/PartnerControls">1a7ab995-d263-46d9-9458-1d1a4f44dcae</TermId>
        </TermInfo>
      </Terms>
    </m6ae419f5d6b4b9eb3449c699ee8b387>
    <gc22440bfbde4c779362ff18c49baec7 xmlns="50e17bcc-d7b7-459f-990b-1cd6f4156261">
      <Terms xmlns="http://schemas.microsoft.com/office/infopath/2007/PartnerControls">
        <TermInfo xmlns="http://schemas.microsoft.com/office/infopath/2007/PartnerControls">
          <TermName xmlns="http://schemas.microsoft.com/office/infopath/2007/PartnerControls">381 - Transport Advisory One - BL</TermName>
          <TermId xmlns="http://schemas.microsoft.com/office/infopath/2007/PartnerControls">f3b4d314-008a-4348-a867-d6e3920e21b4</TermId>
        </TermInfo>
      </Terms>
    </gc22440bfbde4c779362ff18c49baec7>
    <Revision_x0020_Number xmlns="7531ee6d-c67c-475b-82bc-7ac77223f644">0.1</Revision_x0020_Number>
    <Client_x0020_Company xmlns="7531ee6d-c67c-475b-82bc-7ac77223f644">Waka Kotahi NZ Transport Agency - National</Client_x0020_Company>
    <i6868cce13be458ea4785981c51cf29b xmlns="7531ee6d-c67c-475b-82bc-7ac77223f644">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f6a072f8-0c45-4671-8a07-acfb95c568e0</TermId>
        </TermInfo>
      </Terms>
    </i6868cce13be458ea4785981c51cf29b>
    <lc758cec76a64fcfa430cac142113778 xmlns="7531ee6d-c67c-475b-82bc-7ac77223f644">
      <Terms xmlns="http://schemas.microsoft.com/office/infopath/2007/PartnerControls">
        <TermInfo xmlns="http://schemas.microsoft.com/office/infopath/2007/PartnerControls">
          <TermName xmlns="http://schemas.microsoft.com/office/infopath/2007/PartnerControls">TA - Transportation - General</TermName>
          <TermId xmlns="http://schemas.microsoft.com/office/infopath/2007/PartnerControls">7b4f54c6-48d6-4871-b64d-e82e77fe2802</TermId>
        </TermInfo>
      </Terms>
    </lc758cec76a64fcfa430cac142113778>
    <Job_x0020_Name xmlns="7531ee6d-c67c-475b-82bc-7ac77223f644">ITS Standards &amp; Specifications Pane</Job_x0020_Name>
    <Job_x0020_Number xmlns="7531ee6d-c67c-475b-82bc-7ac77223f644">3812619</Job_x0020_Number>
    <facda832a42b4278b830f1255b4c0b1a xmlns="7531ee6d-c67c-475b-82bc-7ac77223f644">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117517c9-8989-4627-9d0e-3b0d502d7467</TermId>
        </TermInfo>
      </Terms>
    </facda832a42b4278b830f1255b4c0b1a>
    <p0cab2939f7147a2b9c52663a6dfd4fc xmlns="7531ee6d-c67c-475b-82bc-7ac77223f644">
      <Terms xmlns="http://schemas.microsoft.com/office/infopath/2007/PartnerControls">
        <TermInfo xmlns="http://schemas.microsoft.com/office/infopath/2007/PartnerControls">
          <TermName xmlns="http://schemas.microsoft.com/office/infopath/2007/PartnerControls">Beca</TermName>
          <TermId xmlns="http://schemas.microsoft.com/office/infopath/2007/PartnerControls">a9bbb40e-5fed-4cc0-bdb5-0fb463d1eb14</TermId>
        </TermInfo>
      </Terms>
    </p0cab2939f7147a2b9c52663a6dfd4fc>
    <_dlc_DocIdUrl xmlns="12455cae-b763-41e6-8885-ecf9b73631c6">
      <Url>https://becagroup.sharepoint.com/sites/project-47136/_layouts/15/DocIdRedir.aspx?ID=3812619-1286555907-1846</Url>
      <Description>3812619-1286555907-1846</Description>
    </_dlc_DocIdUrl>
    <_dlc_DocId xmlns="12455cae-b763-41e6-8885-ecf9b73631c6">3812619-1286555907-1846</_dlc_DocId>
    <TaxCatchAll xmlns="12455cae-b763-41e6-8885-ecf9b73631c6">
      <Value>33</Value>
      <Value>2</Value>
      <Value>10</Value>
      <Value>7</Value>
      <Value>5</Value>
      <Value>36</Value>
      <Value>1</Value>
      <Value>17</Value>
    </TaxCatchAll>
    <DMSParentJobId xmlns="7531ee6d-c67c-475b-82bc-7ac77223f644">47136</DMSParentJobId>
    <lcf76f155ced4ddcb4097134ff3c332f xmlns="b3ed8ecb-27d8-4bdb-b351-3282d3492f5e">
      <Terms xmlns="http://schemas.microsoft.com/office/infopath/2007/PartnerControls"/>
    </lcf76f155ced4ddcb4097134ff3c332f>
    <DMSProjectRegion xmlns="7531ee6d-c67c-475b-82bc-7ac77223f644">Wellington</DMSProjectRegion>
    <ProjectActivity xmlns="12455cae-b763-41e6-8885-ecf9b73631c6">29</ProjectActivity>
  </documentManagement>
</p:properties>
</file>

<file path=customXml/itemProps1.xml><?xml version="1.0" encoding="utf-8"?>
<ds:datastoreItem xmlns:ds="http://schemas.openxmlformats.org/officeDocument/2006/customXml" ds:itemID="{9BCF5506-E33F-4F6A-A919-0394A473574F}">
  <ds:schemaRefs>
    <ds:schemaRef ds:uri="http://schemas.microsoft.com/sharepoint/events"/>
  </ds:schemaRefs>
</ds:datastoreItem>
</file>

<file path=customXml/itemProps2.xml><?xml version="1.0" encoding="utf-8"?>
<ds:datastoreItem xmlns:ds="http://schemas.openxmlformats.org/officeDocument/2006/customXml" ds:itemID="{0D6758E2-F817-4F9F-A735-04915813950E}">
  <ds:schemaRefs>
    <ds:schemaRef ds:uri="http://schemas.microsoft.com/sharepoint/v3/contenttype/forms"/>
  </ds:schemaRefs>
</ds:datastoreItem>
</file>

<file path=customXml/itemProps3.xml><?xml version="1.0" encoding="utf-8"?>
<ds:datastoreItem xmlns:ds="http://schemas.openxmlformats.org/officeDocument/2006/customXml" ds:itemID="{55146C7C-C6F6-45CF-B798-99CE1D224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55cae-b763-41e6-8885-ecf9b73631c6"/>
    <ds:schemaRef ds:uri="7531ee6d-c67c-475b-82bc-7ac77223f644"/>
    <ds:schemaRef ds:uri="50e17bcc-d7b7-459f-990b-1cd6f4156261"/>
    <ds:schemaRef ds:uri="b3ed8ecb-27d8-4bdb-b351-3282d3492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5D7D803-D38F-45A2-BCD7-56D18A781007}">
  <ds:schemaRefs>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7531ee6d-c67c-475b-82bc-7ac77223f644"/>
    <ds:schemaRef ds:uri="http://schemas.microsoft.com/office/infopath/2007/PartnerControls"/>
    <ds:schemaRef ds:uri="b3ed8ecb-27d8-4bdb-b351-3282d3492f5e"/>
    <ds:schemaRef ds:uri="50e17bcc-d7b7-459f-990b-1cd6f4156261"/>
    <ds:schemaRef ds:uri="12455cae-b763-41e6-8885-ecf9b73631c6"/>
  </ds:schemaRefs>
</ds:datastoreItem>
</file>

<file path=docMetadata/LabelInfo.xml><?xml version="1.0" encoding="utf-8"?>
<clbl:labelList xmlns:clbl="http://schemas.microsoft.com/office/2020/mipLabelMetadata">
  <clbl:label id="{7ff3009e-32a6-4428-9d24-97a44ed5c911}" enabled="1" method="Privileged" siteId="{bb0f7126-b1c5-4f3e-8ca1-2b24f0f74620}" removed="0"/>
</clbl:labelList>
</file>

<file path=docProps/app.xml><?xml version="1.0" encoding="utf-8"?>
<Properties xmlns="http://schemas.openxmlformats.org/officeDocument/2006/extended-properties" xmlns:vt="http://schemas.openxmlformats.org/officeDocument/2006/docPropsVTypes">
  <Template>Teal Arrows</Template>
  <TotalTime>1406</TotalTime>
  <Words>2647</Words>
  <Application>Microsoft Office PowerPoint</Application>
  <PresentationFormat>Widescreen</PresentationFormat>
  <Paragraphs>299</Paragraphs>
  <Slides>28</Slides>
  <Notes>28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Aptos</vt:lpstr>
      <vt:lpstr>Arial</vt:lpstr>
      <vt:lpstr>Arial Nova</vt:lpstr>
      <vt:lpstr>Arial Nova Light</vt:lpstr>
      <vt:lpstr>Courier New</vt:lpstr>
      <vt:lpstr>Rockwell Nova Light</vt:lpstr>
      <vt:lpstr>Segoe UI</vt:lpstr>
      <vt:lpstr>Option 2</vt:lpstr>
      <vt:lpstr>Option 3</vt:lpstr>
      <vt:lpstr>Option 4</vt:lpstr>
      <vt:lpstr>Option 5</vt:lpstr>
      <vt:lpstr>Option 6</vt:lpstr>
      <vt:lpstr>Option 7</vt:lpstr>
      <vt:lpstr>NZTA Intelligent Transport Systems (ITS) Standards and Specifications (S&amp;S)</vt:lpstr>
      <vt:lpstr>Agenda</vt:lpstr>
      <vt:lpstr>Introduction</vt:lpstr>
      <vt:lpstr>PowerPoint Presentation</vt:lpstr>
      <vt:lpstr>ITS S&amp;S Framework</vt:lpstr>
      <vt:lpstr>Delivery Resources</vt:lpstr>
      <vt:lpstr>NZTA Standard Drafting Principles</vt:lpstr>
      <vt:lpstr>Traffic Signal Change Process</vt:lpstr>
      <vt:lpstr>List of Future ITS S&amp;S Documents</vt:lpstr>
      <vt:lpstr>Traffic Signal Delivery Specification</vt:lpstr>
      <vt:lpstr>Document Structure</vt:lpstr>
      <vt:lpstr>Section 3 – Performance Requirements</vt:lpstr>
      <vt:lpstr>Section 4 – Technical Requirements</vt:lpstr>
      <vt:lpstr>Appendix E: Ground Plant Pole – Duct Access Details</vt:lpstr>
      <vt:lpstr>Section 2.3.7 - Extra Low Voltage (ELV)</vt:lpstr>
      <vt:lpstr>Section 2.9 – Uninterruptible Power Supply (UPS) for Traffic Signals</vt:lpstr>
      <vt:lpstr>Figure Improvements</vt:lpstr>
      <vt:lpstr>Document Changes</vt:lpstr>
      <vt:lpstr>Opportunity for Open Floor Discussion</vt:lpstr>
      <vt:lpstr>Traffic Signal Design Standard</vt:lpstr>
      <vt:lpstr>Traffic Signal Design Requirements  vs  Traffic Signal Design Guidance</vt:lpstr>
      <vt:lpstr>The Use of Product Names</vt:lpstr>
      <vt:lpstr>Overhead Detection</vt:lpstr>
      <vt:lpstr>Location of Junction Boxes</vt:lpstr>
      <vt:lpstr>Approach Phasing</vt:lpstr>
      <vt:lpstr>What does this mean for Regional Specifications and Special Conditions?</vt:lpstr>
      <vt:lpstr>Opportunity for Open Floor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McBride</dc:creator>
  <cp:lastModifiedBy>Alex Lumsdon</cp:lastModifiedBy>
  <cp:revision>11</cp:revision>
  <cp:lastPrinted>2025-09-23T21:17:43Z</cp:lastPrinted>
  <dcterms:created xsi:type="dcterms:W3CDTF">2019-11-05T16:04:25Z</dcterms:created>
  <dcterms:modified xsi:type="dcterms:W3CDTF">2025-09-23T21:20:52Z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_D_CUST_Originator.OfficeLocation">
    <vt:lpwstr>21 Pitt Street - Level 1</vt:lpwstr>
  </property>
  <property fmtid="{D5CDD505-2E9C-101B-9397-08002B2CF9AE}" pid="3" name="D_CUST_Associated People">
    <vt:lpwstr/>
  </property>
  <property fmtid="{D5CDD505-2E9C-101B-9397-08002B2CF9AE}" pid="4" name="D_STAT_Version Comment">
    <vt:lpwstr/>
  </property>
  <property fmtid="{D5CDD505-2E9C-101B-9397-08002B2CF9AE}" pid="5" name="WS_D_CUST_Organisation.AddressLine2">
    <vt:lpwstr>Wellesley St</vt:lpwstr>
  </property>
  <property fmtid="{D5CDD505-2E9C-101B-9397-08002B2CF9AE}" pid="6" name="D_STAT_PROP_W_documentDate">
    <vt:filetime>2018-02-18T19:41:38Z</vt:filetime>
  </property>
  <property fmtid="{D5CDD505-2E9C-101B-9397-08002B2CF9AE}" pid="7" name="Document Template Path and Filename">
    <vt:lpwstr>C:\Program Files (x86)\Beca\Meridio\Templates\Powerpoint\Teal arrows.potx</vt:lpwstr>
  </property>
  <property fmtid="{D5CDD505-2E9C-101B-9397-08002B2CF9AE}" pid="8" name="D_STAT_File Name">
    <vt:lpwstr>TEST.pptx</vt:lpwstr>
  </property>
  <property fmtid="{D5CDD505-2E9C-101B-9397-08002B2CF9AE}" pid="9" name="V_STAT_IsMajorVersion">
    <vt:bool>false</vt:bool>
  </property>
  <property fmtid="{D5CDD505-2E9C-101B-9397-08002B2CF9AE}" pid="10" name="DMSMarketSegmentV2">
    <vt:lpwstr>7;#Land Transport|1a7ab995-d263-46d9-9458-1d1a4f44dcae</vt:lpwstr>
  </property>
  <property fmtid="{D5CDD505-2E9C-101B-9397-08002B2CF9AE}" pid="11" name="WS_D_CUST_Organisation.Hub">
    <vt:lpwstr/>
  </property>
  <property fmtid="{D5CDD505-2E9C-101B-9397-08002B2CF9AE}" pid="12" name="WS_D_CUST_Originator.Company">
    <vt:lpwstr>Beca Limited</vt:lpwstr>
  </property>
  <property fmtid="{D5CDD505-2E9C-101B-9397-08002B2CF9AE}" pid="13" name="FM_Job Name">
    <vt:lpwstr>Karori Tunnel Double Deck Bus Model</vt:lpwstr>
  </property>
  <property fmtid="{D5CDD505-2E9C-101B-9397-08002B2CF9AE}" pid="14" name="Parent Folder Id">
    <vt:lpwstr>('New Zealand', 1581863)</vt:lpwstr>
  </property>
  <property fmtid="{D5CDD505-2E9C-101B-9397-08002B2CF9AE}" pid="15" name="OwningCompany">
    <vt:lpwstr>2;#Beca Limited|32943bc8-db00-41f3-beb5-5cb7e1307330</vt:lpwstr>
  </property>
  <property fmtid="{D5CDD505-2E9C-101B-9397-08002B2CF9AE}" pid="16" name="WS_D_CUST_Originator.FaxNumber">
    <vt:lpwstr>+64 9 300 9300</vt:lpwstr>
  </property>
  <property fmtid="{D5CDD505-2E9C-101B-9397-08002B2CF9AE}" pid="17" name="FM_Beca Section">
    <vt:lpwstr>014-381 Transportation - BL</vt:lpwstr>
  </property>
  <property fmtid="{D5CDD505-2E9C-101B-9397-08002B2CF9AE}" pid="18" name="WS_D_CUST_Organisation.CompanyID">
    <vt:lpwstr>14</vt:lpwstr>
  </property>
  <property fmtid="{D5CDD505-2E9C-101B-9397-08002B2CF9AE}" pid="19" name="Market Segment">
    <vt:lpwstr/>
  </property>
  <property fmtid="{D5CDD505-2E9C-101B-9397-08002B2CF9AE}" pid="20" name="WS_D_CUST_Organisation.DisplayName">
    <vt:lpwstr>Beca Limited</vt:lpwstr>
  </property>
  <property fmtid="{D5CDD505-2E9C-101B-9397-08002B2CF9AE}" pid="21" name="WS_D_CUST_Organisation.AddressLine3">
    <vt:lpwstr/>
  </property>
  <property fmtid="{D5CDD505-2E9C-101B-9397-08002B2CF9AE}" pid="22" name="WS_D_CUST_Originator.Country">
    <vt:lpwstr>New Zealand</vt:lpwstr>
  </property>
  <property fmtid="{D5CDD505-2E9C-101B-9397-08002B2CF9AE}" pid="23" name="FM_Project Location">
    <vt:lpwstr>Wellington</vt:lpwstr>
  </property>
  <property fmtid="{D5CDD505-2E9C-101B-9397-08002B2CF9AE}" pid="24" name="Document Status">
    <vt:lpwstr>1;#WIP|db997c6c-dc18-4bc4-99fc-2cbf3aaf93f9</vt:lpwstr>
  </property>
  <property fmtid="{D5CDD505-2E9C-101B-9397-08002B2CF9AE}" pid="25" name="OfficeDocumentIdentifier">
    <vt:lpwstr>PowerPoint_31299129W</vt:lpwstr>
  </property>
  <property fmtid="{D5CDD505-2E9C-101B-9397-08002B2CF9AE}" pid="26" name="D_STAT_PROP_documentId">
    <vt:lpwstr>('New Zealand', 0)</vt:lpwstr>
  </property>
  <property fmtid="{D5CDD505-2E9C-101B-9397-08002B2CF9AE}" pid="27" name="V_STAT_Major Version">
    <vt:i4>0</vt:i4>
  </property>
  <property fmtid="{D5CDD505-2E9C-101B-9397-08002B2CF9AE}" pid="28" name="WS_D_CUST_Organisation.Website">
    <vt:lpwstr/>
  </property>
  <property fmtid="{D5CDD505-2E9C-101B-9397-08002B2CF9AE}" pid="29" name="D_CUST_Originator">
    <vt:lpwstr>Kuan-Wen Sang</vt:lpwstr>
  </property>
  <property fmtid="{D5CDD505-2E9C-101B-9397-08002B2CF9AE}" pid="30" name="V_STAT_Last Accessed Date">
    <vt:filetime>1900-01-01T00:00:00Z</vt:filetime>
  </property>
  <property fmtid="{D5CDD505-2E9C-101B-9397-08002B2CF9AE}" pid="31" name="FM_Client Contact">
    <vt:lpwstr>Steve Spence</vt:lpwstr>
  </property>
  <property fmtid="{D5CDD505-2E9C-101B-9397-08002B2CF9AE}" pid="32" name="AuthorIds_UIVersion_1024">
    <vt:lpwstr>143</vt:lpwstr>
  </property>
  <property fmtid="{D5CDD505-2E9C-101B-9397-08002B2CF9AE}" pid="33" name="DMSProjectDocumentType">
    <vt:lpwstr>33;#Presentation|117517c9-8989-4627-9d0e-3b0d502d7467</vt:lpwstr>
  </property>
  <property fmtid="{D5CDD505-2E9C-101B-9397-08002B2CF9AE}" pid="34" name="WS_D_CUST_Organisation.ShortName">
    <vt:lpwstr/>
  </property>
  <property fmtid="{D5CDD505-2E9C-101B-9397-08002B2CF9AE}" pid="35" name="D_STAT_PROP_W_Author">
    <vt:lpwstr/>
  </property>
  <property fmtid="{D5CDD505-2E9C-101B-9397-08002B2CF9AE}" pid="36" name="V_STAT_Comment">
    <vt:lpwstr/>
  </property>
  <property fmtid="{D5CDD505-2E9C-101B-9397-08002B2CF9AE}" pid="37" name="D_STAT_IconFilename">
    <vt:lpwstr>document.ico</vt:lpwstr>
  </property>
  <property fmtid="{D5CDD505-2E9C-101B-9397-08002B2CF9AE}" pid="38" name="FM_Site">
    <vt:lpwstr>NZ</vt:lpwstr>
  </property>
  <property fmtid="{D5CDD505-2E9C-101B-9397-08002B2CF9AE}" pid="39" name="FullIdPath">
    <vt:lpwstr/>
  </property>
  <property fmtid="{D5CDD505-2E9C-101B-9397-08002B2CF9AE}" pid="40" name="Revision Stamp">
    <vt:lpwstr>36;#Draft|f6a072f8-0c45-4671-8a07-acfb95c568e0</vt:lpwstr>
  </property>
  <property fmtid="{D5CDD505-2E9C-101B-9397-08002B2CF9AE}" pid="41" name="Discipline">
    <vt:lpwstr>17;#TA - Transportation - General|7b4f54c6-48d6-4871-b64d-e82e77fe2802</vt:lpwstr>
  </property>
  <property fmtid="{D5CDD505-2E9C-101B-9397-08002B2CF9AE}" pid="42" name="WS_D_CUST_Organisation.OrganisationID">
    <vt:lpwstr/>
  </property>
  <property fmtid="{D5CDD505-2E9C-101B-9397-08002B2CF9AE}" pid="43" name="FM_Function">
    <vt:lpwstr>Projects</vt:lpwstr>
  </property>
  <property fmtid="{D5CDD505-2E9C-101B-9397-08002B2CF9AE}" pid="44" name="FullPath">
    <vt:lpwstr/>
  </property>
  <property fmtid="{D5CDD505-2E9C-101B-9397-08002B2CF9AE}" pid="45" name="WS_D_CUST_Organisation.ABNNumber">
    <vt:lpwstr/>
  </property>
  <property fmtid="{D5CDD505-2E9C-101B-9397-08002B2CF9AE}" pid="46" name="WS_D_CUST_Originator.Surname">
    <vt:lpwstr>Sang</vt:lpwstr>
  </property>
  <property fmtid="{D5CDD505-2E9C-101B-9397-08002B2CF9AE}" pid="47" name="V_STAT_Check in date">
    <vt:filetime>1900-01-01T00:00:00Z</vt:filetime>
  </property>
  <property fmtid="{D5CDD505-2E9C-101B-9397-08002B2CF9AE}" pid="48" name="D_CUST_Has Paper Rendition">
    <vt:lpwstr>False</vt:lpwstr>
  </property>
  <property fmtid="{D5CDD505-2E9C-101B-9397-08002B2CF9AE}" pid="49" name="D_STAT_Mime Type">
    <vt:lpwstr/>
  </property>
  <property fmtid="{D5CDD505-2E9C-101B-9397-08002B2CF9AE}" pid="50" name="D_STAT_PROP_dateAdded">
    <vt:filetime>1900-01-01T00:00:00Z</vt:filetime>
  </property>
  <property fmtid="{D5CDD505-2E9C-101B-9397-08002B2CF9AE}" pid="51" name="D_STAT_Category Id">
    <vt:i4>0</vt:i4>
  </property>
  <property fmtid="{D5CDD505-2E9C-101B-9397-08002B2CF9AE}" pid="52" name="WS_D_CUST_Originator.Hub">
    <vt:lpwstr/>
  </property>
  <property fmtid="{D5CDD505-2E9C-101B-9397-08002B2CF9AE}" pid="53" name="WS_D_CUST_Originator.OrganisationName">
    <vt:lpwstr>Transport Advisory Two - BL</vt:lpwstr>
  </property>
  <property fmtid="{D5CDD505-2E9C-101B-9397-08002B2CF9AE}" pid="54" name="WS_D_CUST_Originator.PrimaryDiscipline">
    <vt:lpwstr/>
  </property>
  <property fmtid="{D5CDD505-2E9C-101B-9397-08002B2CF9AE}" pid="55" name="FM_Function Grouping">
    <vt:lpwstr>Clients</vt:lpwstr>
  </property>
  <property fmtid="{D5CDD505-2E9C-101B-9397-08002B2CF9AE}" pid="56" name="D_CUST_Originator Organisation">
    <vt:lpwstr/>
  </property>
  <property fmtid="{D5CDD505-2E9C-101B-9397-08002B2CF9AE}" pid="57" name="D_STAT_PROP_W_title">
    <vt:lpwstr>TEST</vt:lpwstr>
  </property>
  <property fmtid="{D5CDD505-2E9C-101B-9397-08002B2CF9AE}" pid="58" name="Originator">
    <vt:lpwstr>10;#Beca|a9bbb40e-5fed-4cc0-bdb5-0fb463d1eb14</vt:lpwstr>
  </property>
  <property fmtid="{D5CDD505-2E9C-101B-9397-08002B2CF9AE}" pid="59" name="WS_D_CUST_Originator.AddressLine1">
    <vt:lpwstr>21 Pitt Street</vt:lpwstr>
  </property>
  <property fmtid="{D5CDD505-2E9C-101B-9397-08002B2CF9AE}" pid="60" name="kfc07b57045244179ffa5bae4291b42d">
    <vt:lpwstr/>
  </property>
  <property fmtid="{D5CDD505-2E9C-101B-9397-08002B2CF9AE}" pid="61" name="V_CUST_Beca Document ID">
    <vt:lpwstr/>
  </property>
  <property fmtid="{D5CDD505-2E9C-101B-9397-08002B2CF9AE}" pid="62" name="D_CUST_Workflow History">
    <vt:lpwstr/>
  </property>
  <property fmtid="{D5CDD505-2E9C-101B-9397-08002B2CF9AE}" pid="63" name="WS_D_CUST_Originator.BecaManagerName">
    <vt:lpwstr>David Bentham</vt:lpwstr>
  </property>
  <property fmtid="{D5CDD505-2E9C-101B-9397-08002B2CF9AE}" pid="64" name="D_STAT_PROP_lastModifiedByUserName">
    <vt:lpwstr/>
  </property>
  <property fmtid="{D5CDD505-2E9C-101B-9397-08002B2CF9AE}" pid="65" name="WS_D_CUST_Organisation.AddressRegion">
    <vt:lpwstr/>
  </property>
  <property fmtid="{D5CDD505-2E9C-101B-9397-08002B2CF9AE}" pid="66" name="D_CUST_Document Type">
    <vt:lpwstr>Communication</vt:lpwstr>
  </property>
  <property fmtid="{D5CDD505-2E9C-101B-9397-08002B2CF9AE}" pid="67" name="WS_D_CUST_Organisation.BecaManagerName">
    <vt:lpwstr>Don Lyon</vt:lpwstr>
  </property>
  <property fmtid="{D5CDD505-2E9C-101B-9397-08002B2CF9AE}" pid="68" name="D_CUST_Additional Reference Definition">
    <vt:lpwstr>Beca Reference</vt:lpwstr>
  </property>
  <property fmtid="{D5CDD505-2E9C-101B-9397-08002B2CF9AE}" pid="69" name="WS_D_CUST_Originator.AddressRegion">
    <vt:lpwstr>Auckland</vt:lpwstr>
  </property>
  <property fmtid="{D5CDD505-2E9C-101B-9397-08002B2CF9AE}" pid="70" name="WS_D_CUST_Originator.Login">
    <vt:lpwstr>KWS1</vt:lpwstr>
  </property>
  <property fmtid="{D5CDD505-2E9C-101B-9397-08002B2CF9AE}" pid="71" name="FM_Beca Job Director">
    <vt:lpwstr>Alan Kerr</vt:lpwstr>
  </property>
  <property fmtid="{D5CDD505-2E9C-101B-9397-08002B2CF9AE}" pid="72" name="WS_D_CUST_Organisation.EmailAddress">
    <vt:lpwstr/>
  </property>
  <property fmtid="{D5CDD505-2E9C-101B-9397-08002B2CF9AE}" pid="73" name="D_CUST_Business Value">
    <vt:lpwstr>Normal</vt:lpwstr>
  </property>
  <property fmtid="{D5CDD505-2E9C-101B-9397-08002B2CF9AE}" pid="74" name="WS_D_CUST_Originator.PhoneExtension">
    <vt:lpwstr/>
  </property>
  <property fmtid="{D5CDD505-2E9C-101B-9397-08002B2CF9AE}" pid="75" name="WS_D_CUST_Organisation.BankAcNumber">
    <vt:lpwstr>03 0104 0829411 00</vt:lpwstr>
  </property>
  <property fmtid="{D5CDD505-2E9C-101B-9397-08002B2CF9AE}" pid="76" name="WS_D_CUST_Originator.CompanyShortName">
    <vt:lpwstr>Beca Limited</vt:lpwstr>
  </property>
  <property fmtid="{D5CDD505-2E9C-101B-9397-08002B2CF9AE}" pid="77" name="D_STAT_PROP_W_defaultLockFileName">
    <vt:lpwstr/>
  </property>
  <property fmtid="{D5CDD505-2E9C-101B-9397-08002B2CF9AE}" pid="78" name="V_STAT_Version Number">
    <vt:i4>1</vt:i4>
  </property>
  <property fmtid="{D5CDD505-2E9C-101B-9397-08002B2CF9AE}" pid="79" name="WS_D_CUST_Organisation.AddressTownCity">
    <vt:lpwstr>Auckland</vt:lpwstr>
  </property>
  <property fmtid="{D5CDD505-2E9C-101B-9397-08002B2CF9AE}" pid="80" name="D_STAT_Is Locked">
    <vt:bool>false</vt:bool>
  </property>
  <property fmtid="{D5CDD505-2E9C-101B-9397-08002B2CF9AE}" pid="81" name="i8191eab7ab140ab949e43b7be339ab7">
    <vt:lpwstr/>
  </property>
  <property fmtid="{D5CDD505-2E9C-101B-9397-08002B2CF9AE}" pid="82" name="WS_D_CUST_Originator.AddressTownCity">
    <vt:lpwstr>Auckland</vt:lpwstr>
  </property>
  <property fmtid="{D5CDD505-2E9C-101B-9397-08002B2CF9AE}" pid="83" name="_dlc_DocIdItemGuid">
    <vt:lpwstr>ce727d02-dc74-4d24-a33f-f42d13839e26</vt:lpwstr>
  </property>
  <property fmtid="{D5CDD505-2E9C-101B-9397-08002B2CF9AE}" pid="84" name="WS_D_CUST_Originator.AddressLine2">
    <vt:lpwstr/>
  </property>
  <property fmtid="{D5CDD505-2E9C-101B-9397-08002B2CF9AE}" pid="85" name="Volume_x002F_System">
    <vt:lpwstr/>
  </property>
  <property fmtid="{D5CDD505-2E9C-101B-9397-08002B2CF9AE}" pid="86" name="Client_x0020_Address">
    <vt:lpwstr/>
  </property>
  <property fmtid="{D5CDD505-2E9C-101B-9397-08002B2CF9AE}" pid="87" name="FM_Case ID">
    <vt:lpwstr>3819655</vt:lpwstr>
  </property>
  <property fmtid="{D5CDD505-2E9C-101B-9397-08002B2CF9AE}" pid="88" name="V_STAT_Minor Version">
    <vt:i4>0</vt:i4>
  </property>
  <property fmtid="{D5CDD505-2E9C-101B-9397-08002B2CF9AE}" pid="89" name="D_STAT_Policy Id">
    <vt:i4>1</vt:i4>
  </property>
  <property fmtid="{D5CDD505-2E9C-101B-9397-08002B2CF9AE}" pid="90" name="D_CUST_Associated Organisations">
    <vt:lpwstr/>
  </property>
  <property fmtid="{D5CDD505-2E9C-101B-9397-08002B2CF9AE}" pid="91" name="D_STAT_Is Marked for Delete">
    <vt:bool>false</vt:bool>
  </property>
  <property fmtid="{D5CDD505-2E9C-101B-9397-08002B2CF9AE}" pid="92" name="Volume/System">
    <vt:lpwstr/>
  </property>
  <property fmtid="{D5CDD505-2E9C-101B-9397-08002B2CF9AE}" pid="93" name="D_CUST_Organisation">
    <vt:lpwstr>Beca Limited</vt:lpwstr>
  </property>
  <property fmtid="{D5CDD505-2E9C-101B-9397-08002B2CF9AE}" pid="94" name="D_STAT_PROP_W_comment">
    <vt:lpwstr/>
  </property>
  <property fmtid="{D5CDD505-2E9C-101B-9397-08002B2CF9AE}" pid="95" name="WS_D_CUST_Organisation.OrganisationType">
    <vt:lpwstr>Internal</vt:lpwstr>
  </property>
  <property fmtid="{D5CDD505-2E9C-101B-9397-08002B2CF9AE}" pid="96" name="D_STAT_PROP_originalFileName">
    <vt:lpwstr/>
  </property>
  <property fmtid="{D5CDD505-2E9C-101B-9397-08002B2CF9AE}" pid="97" name="WS_D_CUST_Organisation.MarketSegment">
    <vt:lpwstr/>
  </property>
  <property fmtid="{D5CDD505-2E9C-101B-9397-08002B2CF9AE}" pid="98" name="WS_D_CUST_Organisation.PostalAddress">
    <vt:lpwstr>PO Box 6345
Wellesley St
Auckland
1141
New Zealand</vt:lpwstr>
  </property>
  <property fmtid="{D5CDD505-2E9C-101B-9397-08002B2CF9AE}" pid="99" name="WS_D_CUST_Originator.EmployeeNumber">
    <vt:lpwstr>19275</vt:lpwstr>
  </property>
  <property fmtid="{D5CDD505-2E9C-101B-9397-08002B2CF9AE}" pid="100" name="D_CUST_Know how Value">
    <vt:lpwstr>No</vt:lpwstr>
  </property>
  <property fmtid="{D5CDD505-2E9C-101B-9397-08002B2CF9AE}" pid="101" name="WS_D_CUST_Originator.PostalAddress">
    <vt:lpwstr>21 Pitt Street
PO Box 6345
Auckland
1141
New Zealand</vt:lpwstr>
  </property>
  <property fmtid="{D5CDD505-2E9C-101B-9397-08002B2CF9AE}" pid="102" name="FM_Activity">
    <vt:lpwstr>0 - Opportunity Management</vt:lpwstr>
  </property>
  <property fmtid="{D5CDD505-2E9C-101B-9397-08002B2CF9AE}" pid="103" name="WS_D_CUST_Originator.PhoneNumber">
    <vt:lpwstr/>
  </property>
  <property fmtid="{D5CDD505-2E9C-101B-9397-08002B2CF9AE}" pid="104" name="FM_Client Organisation">
    <vt:lpwstr>Wellington City Council</vt:lpwstr>
  </property>
  <property fmtid="{D5CDD505-2E9C-101B-9397-08002B2CF9AE}" pid="105" name="D_STAT_Category Name">
    <vt:lpwstr/>
  </property>
  <property fmtid="{D5CDD505-2E9C-101B-9397-08002B2CF9AE}" pid="106" name="DMSOwningSection">
    <vt:lpwstr>5;#381 - Transport Advisory One - BL|f3b4d314-008a-4348-a867-d6e3920e21b4</vt:lpwstr>
  </property>
  <property fmtid="{D5CDD505-2E9C-101B-9397-08002B2CF9AE}" pid="107" name="V_CUST_Third Party Revision ID">
    <vt:lpwstr/>
  </property>
  <property fmtid="{D5CDD505-2E9C-101B-9397-08002B2CF9AE}" pid="108" name="WS_D_CUST_Organisation.AddressLine1">
    <vt:lpwstr>PO Box 6345</vt:lpwstr>
  </property>
  <property fmtid="{D5CDD505-2E9C-101B-9397-08002B2CF9AE}" pid="109" name="WS_D_CUST_Organisation.PhysicalAddress">
    <vt:lpwstr/>
  </property>
  <property fmtid="{D5CDD505-2E9C-101B-9397-08002B2CF9AE}" pid="110" name="V_STAT_Last Accessed By">
    <vt:lpwstr/>
  </property>
  <property fmtid="{D5CDD505-2E9C-101B-9397-08002B2CF9AE}" pid="111" name="Client Address">
    <vt:lpwstr/>
  </property>
  <property fmtid="{D5CDD505-2E9C-101B-9397-08002B2CF9AE}" pid="112" name="WS_D_CUST_Originator.Organisation">
    <vt:lpwstr>382</vt:lpwstr>
  </property>
  <property fmtid="{D5CDD505-2E9C-101B-9397-08002B2CF9AE}" pid="113" name="FM_Beca Company">
    <vt:lpwstr>014 - Beca Limited</vt:lpwstr>
  </property>
  <property fmtid="{D5CDD505-2E9C-101B-9397-08002B2CF9AE}" pid="114" name="WS_D_CUST_Originator.DisplayName">
    <vt:lpwstr>Kuan-Wen Sang</vt:lpwstr>
  </property>
  <property fmtid="{D5CDD505-2E9C-101B-9397-08002B2CF9AE}" pid="115" name="Business Line">
    <vt:lpwstr/>
  </property>
  <property fmtid="{D5CDD505-2E9C-101B-9397-08002B2CF9AE}" pid="116" name="WS_D_CUST_Originator.JobTitle">
    <vt:lpwstr>Senior Transportation Analyst</vt:lpwstr>
  </property>
  <property fmtid="{D5CDD505-2E9C-101B-9397-08002B2CF9AE}" pid="117" name="FM_Beca Job Manager">
    <vt:lpwstr>Bob Hu</vt:lpwstr>
  </property>
  <property fmtid="{D5CDD505-2E9C-101B-9397-08002B2CF9AE}" pid="118" name="D_CUST_Organisation ID">
    <vt:lpwstr>014</vt:lpwstr>
  </property>
  <property fmtid="{D5CDD505-2E9C-101B-9397-08002B2CF9AE}" pid="119" name="WS_D_CUST_Originator.AddressLine3">
    <vt:lpwstr>PO Box 6345</vt:lpwstr>
  </property>
  <property fmtid="{D5CDD505-2E9C-101B-9397-08002B2CF9AE}" pid="120" name="D_STAT_Is Record">
    <vt:bool>false</vt:bool>
  </property>
  <property fmtid="{D5CDD505-2E9C-101B-9397-08002B2CF9AE}" pid="121" name="FM_Job Number">
    <vt:lpwstr>3819655</vt:lpwstr>
  </property>
  <property fmtid="{D5CDD505-2E9C-101B-9397-08002B2CF9AE}" pid="122" name="FM_Subactivity">
    <vt:lpwstr>Bid preparation</vt:lpwstr>
  </property>
  <property fmtid="{D5CDD505-2E9C-101B-9397-08002B2CF9AE}" pid="123" name="V_STAT_Check in by">
    <vt:lpwstr/>
  </property>
  <property fmtid="{D5CDD505-2E9C-101B-9397-08002B2CF9AE}" pid="124" name="D_CUST_Additional Reference Value">
    <vt:lpwstr/>
  </property>
  <property fmtid="{D5CDD505-2E9C-101B-9397-08002B2CF9AE}" pid="125" name="WS_D_CUST_Originator.CompanyID">
    <vt:lpwstr>14</vt:lpwstr>
  </property>
  <property fmtid="{D5CDD505-2E9C-101B-9397-08002B2CF9AE}" pid="126" name="D_CUST_Document Template">
    <vt:lpwstr>Teal Arrows</vt:lpwstr>
  </property>
  <property fmtid="{D5CDD505-2E9C-101B-9397-08002B2CF9AE}" pid="127" name="V_STAT_File Availability">
    <vt:i4>0</vt:i4>
  </property>
  <property fmtid="{D5CDD505-2E9C-101B-9397-08002B2CF9AE}" pid="128" name="ContentTypeId">
    <vt:lpwstr>0x010100D532864B185DA9449EDD0B0960560F4201009F0765389EEA6B48AB24B268D8F5FD7E</vt:lpwstr>
  </property>
  <property fmtid="{D5CDD505-2E9C-101B-9397-08002B2CF9AE}" pid="129" name="WS_D_CUST_Organisation.PhoneNumber">
    <vt:lpwstr>+ 64 (9) 300 9000</vt:lpwstr>
  </property>
  <property fmtid="{D5CDD505-2E9C-101B-9397-08002B2CF9AE}" pid="130" name="D_STAT_Local File Path">
    <vt:lpwstr/>
  </property>
  <property fmtid="{D5CDD505-2E9C-101B-9397-08002B2CF9AE}" pid="131" name="WS_D_CUST_Organisation.GSTNumber">
    <vt:lpwstr>77-330-577</vt:lpwstr>
  </property>
  <property fmtid="{D5CDD505-2E9C-101B-9397-08002B2CF9AE}" pid="132" name="D_CUST_Document Subtype">
    <vt:lpwstr>Presentation</vt:lpwstr>
  </property>
  <property fmtid="{D5CDD505-2E9C-101B-9397-08002B2CF9AE}" pid="133" name="WS_D_CUST_Originator.Initials">
    <vt:lpwstr>KWS</vt:lpwstr>
  </property>
  <property fmtid="{D5CDD505-2E9C-101B-9397-08002B2CF9AE}" pid="134" name="V_STAT_File Size">
    <vt:i4>0</vt:i4>
  </property>
  <property fmtid="{D5CDD505-2E9C-101B-9397-08002B2CF9AE}" pid="135" name="WS_D_CUST_Organisation.ParentOrganisationName">
    <vt:lpwstr>Beca Limited</vt:lpwstr>
  </property>
  <property fmtid="{D5CDD505-2E9C-101B-9397-08002B2CF9AE}" pid="136" name="WS_D_CUST_Organisation.AddressPostcode">
    <vt:lpwstr>1141</vt:lpwstr>
  </property>
  <property fmtid="{D5CDD505-2E9C-101B-9397-08002B2CF9AE}" pid="137" name="FM_Market Segment">
    <vt:lpwstr>Road Transport</vt:lpwstr>
  </property>
  <property fmtid="{D5CDD505-2E9C-101B-9397-08002B2CF9AE}" pid="138" name="D_STAT_PROP_lastModifiedDate">
    <vt:filetime>1900-01-01T00:00:00Z</vt:filetime>
  </property>
  <property fmtid="{D5CDD505-2E9C-101B-9397-08002B2CF9AE}" pid="139" name="WS_D_CUST_Originator.AddressPostcode">
    <vt:lpwstr>1141</vt:lpwstr>
  </property>
  <property fmtid="{D5CDD505-2E9C-101B-9397-08002B2CF9AE}" pid="140" name="WS_D_CUST_Originator.MobileNumber">
    <vt:lpwstr/>
  </property>
  <property fmtid="{D5CDD505-2E9C-101B-9397-08002B2CF9AE}" pid="141" name="DMSBusinessDocumentTypeV2">
    <vt:lpwstr/>
  </property>
  <property fmtid="{D5CDD505-2E9C-101B-9397-08002B2CF9AE}" pid="142" name="Document Status0">
    <vt:lpwstr>8;#WIP|db997c6c-dc18-4bc4-99fc-2cbf3aaf93f9</vt:lpwstr>
  </property>
  <property fmtid="{D5CDD505-2E9C-101B-9397-08002B2CF9AE}" pid="143" name="D_CUST_Prompt for Revision Details">
    <vt:lpwstr>False</vt:lpwstr>
  </property>
  <property fmtid="{D5CDD505-2E9C-101B-9397-08002B2CF9AE}" pid="144" name="WS_D_CUST_Organisation.FaxNumber">
    <vt:lpwstr>+64 (9) 300 9300</vt:lpwstr>
  </property>
  <property fmtid="{D5CDD505-2E9C-101B-9397-08002B2CF9AE}" pid="145" name="WS_D_CUST_Originator.FirstName">
    <vt:lpwstr>Kuan-Wen</vt:lpwstr>
  </property>
  <property fmtid="{D5CDD505-2E9C-101B-9397-08002B2CF9AE}" pid="146" name="WS_D_CUST_Organisation.Country">
    <vt:lpwstr>New Zealand</vt:lpwstr>
  </property>
  <property fmtid="{D5CDD505-2E9C-101B-9397-08002B2CF9AE}" pid="147" name="D_STAT_Locked By">
    <vt:lpwstr/>
  </property>
  <property fmtid="{D5CDD505-2E9C-101B-9397-08002B2CF9AE}" pid="148" name="WS_D_CUST_Originator.EmailAddress">
    <vt:lpwstr>kuan-wen.sang@beca.com</vt:lpwstr>
  </property>
  <property fmtid="{D5CDD505-2E9C-101B-9397-08002B2CF9AE}" pid="149" name="WS_D_CUST_Originator.OfficePhoneNumber">
    <vt:lpwstr>+64 9 300 9000</vt:lpwstr>
  </property>
  <property fmtid="{D5CDD505-2E9C-101B-9397-08002B2CF9AE}" pid="150" name="Document_x0020_Status0">
    <vt:lpwstr>8;#WIP|db997c6c-dc18-4bc4-99fc-2cbf3aaf93f9</vt:lpwstr>
  </property>
  <property fmtid="{D5CDD505-2E9C-101B-9397-08002B2CF9AE}" pid="151" name="Revision_x0020_Stamp">
    <vt:lpwstr>36;#Draft|f6a072f8-0c45-4671-8a07-acfb95c568e0</vt:lpwstr>
  </property>
  <property fmtid="{D5CDD505-2E9C-101B-9397-08002B2CF9AE}" pid="152" name="p0cab2939f7147a2b9c52663a6dfd4fc">
    <vt:lpwstr>Beca|a9bbb40e-5fed-4cc0-bdb5-0fb463d1eb14</vt:lpwstr>
  </property>
  <property fmtid="{D5CDD505-2E9C-101B-9397-08002B2CF9AE}" pid="153" name="OnBehalfOf">
    <vt:lpwstr/>
  </property>
  <property fmtid="{D5CDD505-2E9C-101B-9397-08002B2CF9AE}" pid="154" name="TaxCatchAll">
    <vt:lpwstr>8;#WIP|db997c6c-dc18-4bc4-99fc-2cbf3aaf93f9;#1;#Beca|a9bbb40e-5fed-4cc0-bdb5-0fb463d1eb14</vt:lpwstr>
  </property>
  <property fmtid="{D5CDD505-2E9C-101B-9397-08002B2CF9AE}" pid="155" name="pdfc03f430814220a5667e259096fb63">
    <vt:lpwstr>WIP|db997c6c-dc18-4bc4-99fc-2cbf3aaf93f9</vt:lpwstr>
  </property>
  <property fmtid="{D5CDD505-2E9C-101B-9397-08002B2CF9AE}" pid="156" name="gc22440bfbde4c779362ff18c49baec7">
    <vt:lpwstr/>
  </property>
  <property fmtid="{D5CDD505-2E9C-101B-9397-08002B2CF9AE}" pid="157" name="m6ae419f5d6b4b9eb3449c699ee8b387">
    <vt:lpwstr/>
  </property>
  <property fmtid="{D5CDD505-2E9C-101B-9397-08002B2CF9AE}" pid="158" name="ife4c8ad6dc64b789ceedee1a97d65db">
    <vt:lpwstr/>
  </property>
  <property fmtid="{D5CDD505-2E9C-101B-9397-08002B2CF9AE}" pid="159" name="i6868cce13be458ea4785981c51cf29b">
    <vt:lpwstr/>
  </property>
  <property fmtid="{D5CDD505-2E9C-101B-9397-08002B2CF9AE}" pid="160" name="facda832a42b4278b830f1255b4c0b1a">
    <vt:lpwstr/>
  </property>
  <property fmtid="{D5CDD505-2E9C-101B-9397-08002B2CF9AE}" pid="161" name="lc758cec76a64fcfa430cac142113778">
    <vt:lpwstr/>
  </property>
  <property fmtid="{D5CDD505-2E9C-101B-9397-08002B2CF9AE}" pid="162" name="Market_x0020_Segment">
    <vt:lpwstr/>
  </property>
  <property fmtid="{D5CDD505-2E9C-101B-9397-08002B2CF9AE}" pid="163" name="Business_x0020_Line">
    <vt:lpwstr/>
  </property>
  <property fmtid="{D5CDD505-2E9C-101B-9397-08002B2CF9AE}" pid="164" name="MediaServiceImageTags">
    <vt:lpwstr/>
  </property>
  <property fmtid="{D5CDD505-2E9C-101B-9397-08002B2CF9AE}" pid="165" name="Document_x0020_Status">
    <vt:lpwstr>1;#WIP|db997c6c-dc18-4bc4-99fc-2cbf3aaf93f9</vt:lpwstr>
  </property>
</Properties>
</file>