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2"/>
  </p:notesMasterIdLst>
  <p:sldIdLst>
    <p:sldId id="259" r:id="rId5"/>
    <p:sldId id="347" r:id="rId6"/>
    <p:sldId id="362" r:id="rId7"/>
    <p:sldId id="368" r:id="rId8"/>
    <p:sldId id="357" r:id="rId9"/>
    <p:sldId id="364" r:id="rId10"/>
    <p:sldId id="348" r:id="rId1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3F"/>
    <a:srgbClr val="7EC9EB"/>
    <a:srgbClr val="3CC1C8"/>
    <a:srgbClr val="008DCE"/>
    <a:srgbClr val="3DBCAA"/>
    <a:srgbClr val="7FCAEB"/>
    <a:srgbClr val="7D8FB5"/>
    <a:srgbClr val="00A9C3"/>
    <a:srgbClr val="EBEBEB"/>
    <a:srgbClr val="A50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130D51-B792-4D07-BF68-2D91A5468201}" v="3" dt="2025-09-25T21:26:41.6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764" autoAdjust="0"/>
  </p:normalViewPr>
  <p:slideViewPr>
    <p:cSldViewPr snapToGrid="0">
      <p:cViewPr varScale="1">
        <p:scale>
          <a:sx n="53" d="100"/>
          <a:sy n="53" d="100"/>
        </p:scale>
        <p:origin x="348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01768-F460-459B-A7D7-6182C6DB1B63}" type="datetimeFigureOut">
              <a:rPr lang="en-AU" smtClean="0"/>
              <a:t>26/09/2025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1F3BD-F00B-4409-AB0D-F2C14832C2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My teams in Queenstown and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Anau</a:t>
            </a:r>
            <a:r>
              <a:rPr lang="en-NZ" dirty="0"/>
              <a:t> have been working on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1F3BD-F00B-4409-AB0D-F2C14832C2E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164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We had a huge last year in the Wellington region</a:t>
            </a:r>
          </a:p>
          <a:p>
            <a:r>
              <a:rPr lang="en-NZ" dirty="0">
                <a:sym typeface="Wingdings" panose="05000000000000000000" pitchFamily="2" charset="2"/>
              </a:rPr>
              <a:t>TQHR Traffic Signals</a:t>
            </a:r>
          </a:p>
          <a:p>
            <a:r>
              <a:rPr lang="en-NZ" dirty="0">
                <a:sym typeface="Wingdings" panose="05000000000000000000" pitchFamily="2" charset="2"/>
              </a:rPr>
              <a:t>Retained both our ITS and Traffic signals contracts with WTA and HCC, KCDC, PCC, UHCC</a:t>
            </a:r>
          </a:p>
          <a:p>
            <a:r>
              <a:rPr lang="en-NZ" dirty="0">
                <a:sym typeface="Wingdings" panose="05000000000000000000" pitchFamily="2" charset="2"/>
              </a:rPr>
              <a:t>Won the WCC TSSES contract  Downer are now hold all of the traffic signal maintenance contracts in the Wellington region.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1F3BD-F00B-4409-AB0D-F2C14832C2E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901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Downer developed a small add on device to allow </a:t>
            </a:r>
            <a:r>
              <a:rPr lang="en-NZ" dirty="0" err="1"/>
              <a:t>preseting</a:t>
            </a:r>
            <a:r>
              <a:rPr lang="en-NZ" dirty="0"/>
              <a:t> of audio driver tone volumes, with a day and separate night volume possible</a:t>
            </a:r>
          </a:p>
          <a:p>
            <a:r>
              <a:rPr lang="en-NZ" dirty="0"/>
              <a:t>This switch of day to night preset can be easily controlled using a time of day output from the signal controller.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1F3BD-F00B-4409-AB0D-F2C14832C2E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936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city&#10;&#10;Description automatically generated">
            <a:extLst>
              <a:ext uri="{FF2B5EF4-FFF2-40B4-BE49-F238E27FC236}">
                <a16:creationId xmlns:a16="http://schemas.microsoft.com/office/drawing/2014/main" id="{CEDAC53B-9825-1925-6549-CC0BE72C3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" y="0"/>
            <a:ext cx="20101828" cy="113106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1FAF2A-8DCA-B986-89F0-E083BF57013A}"/>
              </a:ext>
            </a:extLst>
          </p:cNvPr>
          <p:cNvGrpSpPr/>
          <p:nvPr userDrawn="1"/>
        </p:nvGrpSpPr>
        <p:grpSpPr>
          <a:xfrm>
            <a:off x="17415803" y="389742"/>
            <a:ext cx="2282237" cy="651268"/>
            <a:chOff x="16900005" y="544486"/>
            <a:chExt cx="2783967" cy="777539"/>
          </a:xfrm>
        </p:grpSpPr>
        <p:sp>
          <p:nvSpPr>
            <p:cNvPr id="8" name="bg object 17">
              <a:extLst>
                <a:ext uri="{FF2B5EF4-FFF2-40B4-BE49-F238E27FC236}">
                  <a16:creationId xmlns:a16="http://schemas.microsoft.com/office/drawing/2014/main" id="{BA5E06A4-AFB4-985D-2534-BBDE38AA268A}"/>
                </a:ext>
              </a:extLst>
            </p:cNvPr>
            <p:cNvSpPr/>
            <p:nvPr/>
          </p:nvSpPr>
          <p:spPr>
            <a:xfrm>
              <a:off x="19482003" y="744008"/>
              <a:ext cx="201930" cy="364490"/>
            </a:xfrm>
            <a:custGeom>
              <a:avLst/>
              <a:gdLst/>
              <a:ahLst/>
              <a:cxnLst/>
              <a:rect l="l" t="t" r="r" b="b"/>
              <a:pathLst>
                <a:path w="201930" h="364490">
                  <a:moveTo>
                    <a:pt x="201522" y="0"/>
                  </a:moveTo>
                  <a:lnTo>
                    <a:pt x="0" y="0"/>
                  </a:lnTo>
                  <a:lnTo>
                    <a:pt x="0" y="363988"/>
                  </a:lnTo>
                  <a:lnTo>
                    <a:pt x="201522" y="363988"/>
                  </a:lnTo>
                  <a:lnTo>
                    <a:pt x="201522" y="0"/>
                  </a:lnTo>
                  <a:close/>
                </a:path>
              </a:pathLst>
            </a:custGeom>
            <a:solidFill>
              <a:srgbClr val="94C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g object 18">
              <a:extLst>
                <a:ext uri="{FF2B5EF4-FFF2-40B4-BE49-F238E27FC236}">
                  <a16:creationId xmlns:a16="http://schemas.microsoft.com/office/drawing/2014/main" id="{0EA2C4A0-A055-4DCC-4883-70BC37A9B4F4}"/>
                </a:ext>
              </a:extLst>
            </p:cNvPr>
            <p:cNvSpPr/>
            <p:nvPr/>
          </p:nvSpPr>
          <p:spPr>
            <a:xfrm>
              <a:off x="19152327" y="544486"/>
              <a:ext cx="331470" cy="201930"/>
            </a:xfrm>
            <a:custGeom>
              <a:avLst/>
              <a:gdLst/>
              <a:ahLst/>
              <a:cxnLst/>
              <a:rect l="l" t="t" r="r" b="b"/>
              <a:pathLst>
                <a:path w="331469" h="201929">
                  <a:moveTo>
                    <a:pt x="330995" y="0"/>
                  </a:moveTo>
                  <a:lnTo>
                    <a:pt x="0" y="0"/>
                  </a:lnTo>
                  <a:lnTo>
                    <a:pt x="0" y="201522"/>
                  </a:lnTo>
                  <a:lnTo>
                    <a:pt x="330995" y="201522"/>
                  </a:lnTo>
                  <a:lnTo>
                    <a:pt x="330995" y="0"/>
                  </a:lnTo>
                  <a:close/>
                </a:path>
              </a:pathLst>
            </a:custGeom>
            <a:solidFill>
              <a:srgbClr val="57C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g object 19">
              <a:extLst>
                <a:ext uri="{FF2B5EF4-FFF2-40B4-BE49-F238E27FC236}">
                  <a16:creationId xmlns:a16="http://schemas.microsoft.com/office/drawing/2014/main" id="{1DF76326-C343-A76D-E9A1-6EBD2D252511}"/>
                </a:ext>
              </a:extLst>
            </p:cNvPr>
            <p:cNvSpPr/>
            <p:nvPr/>
          </p:nvSpPr>
          <p:spPr>
            <a:xfrm>
              <a:off x="19032462" y="544492"/>
              <a:ext cx="651510" cy="768985"/>
            </a:xfrm>
            <a:custGeom>
              <a:avLst/>
              <a:gdLst/>
              <a:ahLst/>
              <a:cxnLst/>
              <a:rect l="l" t="t" r="r" b="b"/>
              <a:pathLst>
                <a:path w="651509" h="768985">
                  <a:moveTo>
                    <a:pt x="238594" y="404876"/>
                  </a:moveTo>
                  <a:lnTo>
                    <a:pt x="198729" y="409067"/>
                  </a:lnTo>
                  <a:lnTo>
                    <a:pt x="167462" y="424535"/>
                  </a:lnTo>
                  <a:lnTo>
                    <a:pt x="143522" y="449668"/>
                  </a:lnTo>
                  <a:lnTo>
                    <a:pt x="125577" y="482866"/>
                  </a:lnTo>
                  <a:lnTo>
                    <a:pt x="125577" y="410806"/>
                  </a:lnTo>
                  <a:lnTo>
                    <a:pt x="0" y="410806"/>
                  </a:lnTo>
                  <a:lnTo>
                    <a:pt x="0" y="768388"/>
                  </a:lnTo>
                  <a:lnTo>
                    <a:pt x="125577" y="768388"/>
                  </a:lnTo>
                  <a:lnTo>
                    <a:pt x="125577" y="657352"/>
                  </a:lnTo>
                  <a:lnTo>
                    <a:pt x="132384" y="603694"/>
                  </a:lnTo>
                  <a:lnTo>
                    <a:pt x="152260" y="566216"/>
                  </a:lnTo>
                  <a:lnTo>
                    <a:pt x="184416" y="544233"/>
                  </a:lnTo>
                  <a:lnTo>
                    <a:pt x="228028" y="537057"/>
                  </a:lnTo>
                  <a:lnTo>
                    <a:pt x="238594" y="537057"/>
                  </a:lnTo>
                  <a:lnTo>
                    <a:pt x="238594" y="404876"/>
                  </a:lnTo>
                  <a:close/>
                </a:path>
                <a:path w="651509" h="768985">
                  <a:moveTo>
                    <a:pt x="651065" y="0"/>
                  </a:moveTo>
                  <a:lnTo>
                    <a:pt x="449541" y="0"/>
                  </a:lnTo>
                  <a:lnTo>
                    <a:pt x="449541" y="201523"/>
                  </a:lnTo>
                  <a:lnTo>
                    <a:pt x="651065" y="201523"/>
                  </a:lnTo>
                  <a:lnTo>
                    <a:pt x="651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g object 20">
              <a:extLst>
                <a:ext uri="{FF2B5EF4-FFF2-40B4-BE49-F238E27FC236}">
                  <a16:creationId xmlns:a16="http://schemas.microsoft.com/office/drawing/2014/main" id="{618C4926-13F1-2EB5-12C8-1BEB5957C4C2}"/>
                </a:ext>
              </a:extLst>
            </p:cNvPr>
            <p:cNvSpPr/>
            <p:nvPr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69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1H - Fullpage Collumn - Bulle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5">
            <a:extLst>
              <a:ext uri="{FF2B5EF4-FFF2-40B4-BE49-F238E27FC236}">
                <a16:creationId xmlns:a16="http://schemas.microsoft.com/office/drawing/2014/main" id="{BA4B444B-CAE8-6CF8-FB6F-3D49C573726F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2922" y="10481617"/>
            <a:ext cx="2791569" cy="826938"/>
          </a:xfrm>
          <a:prstGeom prst="rect">
            <a:avLst/>
          </a:prstGeom>
        </p:spPr>
      </p:pic>
      <p:pic>
        <p:nvPicPr>
          <p:cNvPr id="13" name="object 6">
            <a:extLst>
              <a:ext uri="{FF2B5EF4-FFF2-40B4-BE49-F238E27FC236}">
                <a16:creationId xmlns:a16="http://schemas.microsoft.com/office/drawing/2014/main" id="{EF552F9D-4C33-3A02-AC9D-B98C59F66F3D}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7162" y="7601863"/>
            <a:ext cx="826938" cy="2881828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B8C68BEE-C4E6-7243-7991-BFF7FFF7ABE9}"/>
              </a:ext>
            </a:extLst>
          </p:cNvPr>
          <p:cNvSpPr/>
          <p:nvPr userDrawn="1"/>
        </p:nvSpPr>
        <p:spPr>
          <a:xfrm>
            <a:off x="19277183" y="10481617"/>
            <a:ext cx="827405" cy="827405"/>
          </a:xfrm>
          <a:custGeom>
            <a:avLst/>
            <a:gdLst/>
            <a:ahLst/>
            <a:cxnLst/>
            <a:rect l="l" t="t" r="r" b="b"/>
            <a:pathLst>
              <a:path w="827405" h="827404">
                <a:moveTo>
                  <a:pt x="826906" y="0"/>
                </a:moveTo>
                <a:lnTo>
                  <a:pt x="0" y="0"/>
                </a:lnTo>
                <a:lnTo>
                  <a:pt x="0" y="826938"/>
                </a:lnTo>
                <a:lnTo>
                  <a:pt x="826906" y="826938"/>
                </a:lnTo>
                <a:lnTo>
                  <a:pt x="82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18" y="890500"/>
            <a:ext cx="18101021" cy="95554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5607">
                <a:solidFill>
                  <a:schemeClr val="accent3"/>
                </a:solidFill>
              </a:defRPr>
            </a:lvl1pPr>
          </a:lstStyle>
          <a:p>
            <a:r>
              <a:rPr lang="en-US"/>
              <a:t>Full page bullet text </a:t>
            </a:r>
            <a:endParaRPr lang="en-AU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9DA729B-459D-2342-9E19-4F6245E764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2129" y="2923475"/>
            <a:ext cx="18132109" cy="73567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979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649"/>
              </a:spcBef>
              <a:defRPr/>
            </a:lvl2pPr>
            <a:lvl3pPr marL="471202" indent="-471202">
              <a:lnSpc>
                <a:spcPct val="90000"/>
              </a:lnSpc>
              <a:spcBef>
                <a:spcPts val="1319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879577" indent="-439788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2968"/>
              </a:spcBef>
              <a:buNone/>
              <a:defRPr sz="3133"/>
            </a:lvl5pPr>
            <a:lvl6pPr marL="0" indent="0">
              <a:lnSpc>
                <a:spcPct val="90000"/>
              </a:lnSpc>
              <a:spcBef>
                <a:spcPts val="1649"/>
              </a:spcBef>
              <a:buNone/>
              <a:defRPr sz="2968"/>
            </a:lvl6pPr>
            <a:lvl7pPr marL="439788" indent="-37696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sz="2968"/>
            </a:lvl7pPr>
            <a:lvl8pPr marL="879577" indent="-376961">
              <a:lnSpc>
                <a:spcPct val="90000"/>
              </a:lnSpc>
              <a:buFont typeface="Arial" panose="020B0604020202020204" pitchFamily="34" charset="0"/>
              <a:buChar char="–"/>
              <a:defRPr sz="2968"/>
            </a:lvl8pPr>
            <a:lvl9pPr marL="0" indent="0">
              <a:spcBef>
                <a:spcPts val="1649"/>
              </a:spcBef>
              <a:buNone/>
              <a:defRPr sz="3133"/>
            </a:lvl9pPr>
          </a:lstStyle>
          <a:p>
            <a:pPr lvl="0"/>
            <a:r>
              <a:rPr lang="en-US"/>
              <a:t>Level 1 sub-heading</a:t>
            </a:r>
          </a:p>
          <a:p>
            <a:pPr lvl="1"/>
            <a:r>
              <a:rPr lang="en-US"/>
              <a:t>Text goes here</a:t>
            </a:r>
          </a:p>
          <a:p>
            <a:pPr lvl="2"/>
            <a:r>
              <a:rPr lang="en-US"/>
              <a:t>Level 1 Bullet</a:t>
            </a:r>
          </a:p>
          <a:p>
            <a:pPr lvl="3"/>
            <a:r>
              <a:rPr lang="en-US"/>
              <a:t>Level 2 bullet</a:t>
            </a:r>
          </a:p>
          <a:p>
            <a:pPr lvl="4"/>
            <a:r>
              <a:rPr lang="en-US"/>
              <a:t>Level 2 – Subheading</a:t>
            </a:r>
          </a:p>
          <a:p>
            <a:pPr lvl="5"/>
            <a:r>
              <a:rPr lang="en-US"/>
              <a:t>Text goes here</a:t>
            </a:r>
          </a:p>
          <a:p>
            <a:pPr lvl="6"/>
            <a:r>
              <a:rPr lang="en-US"/>
              <a:t>Level 1 Bullet</a:t>
            </a:r>
          </a:p>
          <a:p>
            <a:pPr lvl="7"/>
            <a:r>
              <a:rPr lang="en-US"/>
              <a:t>Level 2 bullet</a:t>
            </a:r>
          </a:p>
          <a:p>
            <a:pPr lvl="8"/>
            <a:r>
              <a:rPr lang="en-US"/>
              <a:t>Level 3 – Subheading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46ECB03-85FE-4B44-B0B5-2B51CA705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4630" y="10712467"/>
            <a:ext cx="17686720" cy="318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None/>
              <a:defRPr sz="1319" spc="0" baseline="0">
                <a:solidFill>
                  <a:schemeClr val="tx1"/>
                </a:solidFill>
                <a:latin typeface="+mn-lt"/>
              </a:defRPr>
            </a:lvl1pPr>
            <a:lvl2pPr marL="180628" indent="-180628">
              <a:spcBef>
                <a:spcPts val="660"/>
              </a:spcBef>
              <a:spcAft>
                <a:spcPts val="0"/>
              </a:spcAft>
              <a:buFont typeface="+mj-lt"/>
              <a:buAutoNum type="arabicPeriod"/>
              <a:defRPr sz="1154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Footnotes</a:t>
            </a:r>
            <a:endParaRPr lang="en-AU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347064C0-5F51-7B4C-0349-C4F30D233859}"/>
              </a:ext>
            </a:extLst>
          </p:cNvPr>
          <p:cNvSpPr txBox="1">
            <a:spLocks/>
          </p:cNvSpPr>
          <p:nvPr userDrawn="1"/>
        </p:nvSpPr>
        <p:spPr>
          <a:xfrm>
            <a:off x="19266202" y="10807129"/>
            <a:ext cx="83767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NZ" sz="140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NZ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1723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 object 16">
            <a:extLst>
              <a:ext uri="{FF2B5EF4-FFF2-40B4-BE49-F238E27FC236}">
                <a16:creationId xmlns:a16="http://schemas.microsoft.com/office/drawing/2014/main" id="{023AA701-CA43-8CB5-F0D5-BF9A4106678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Picture 3" descr="A colorful circle with a white circle in center&#10;&#10;Description automatically generated">
            <a:extLst>
              <a:ext uri="{FF2B5EF4-FFF2-40B4-BE49-F238E27FC236}">
                <a16:creationId xmlns:a16="http://schemas.microsoft.com/office/drawing/2014/main" id="{413C82A7-7F44-5F10-2951-F2282680D9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0" y="340626"/>
            <a:ext cx="19187302" cy="10967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9BAC9-B930-61C8-1496-8CCB2BC70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5475" y="5161936"/>
            <a:ext cx="2933150" cy="1076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91DCC-642C-9108-30D0-75FE56D02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0650" y="530376"/>
            <a:ext cx="14782800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Title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953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E25F55-CAC3-05F2-7418-C543E4D2A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"/>
            <a:ext cx="20104099" cy="1130855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078C9-1B18-556F-4CA6-41294BE7E3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984" y="3077776"/>
            <a:ext cx="2286003" cy="276999"/>
          </a:xfrm>
        </p:spPr>
        <p:txBody>
          <a:bodyPr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7F8F8-4EFC-4146-B2D3-3757177C21F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885986" y="9478575"/>
            <a:ext cx="2285999" cy="276999"/>
          </a:xfrm>
        </p:spPr>
        <p:txBody>
          <a:bodyPr/>
          <a:lstStyle>
            <a:lvl1pPr algn="ctr">
              <a:defRPr/>
            </a:lvl1pPr>
          </a:lstStyle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61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_Slide_04-Full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7">
            <a:extLst>
              <a:ext uri="{FF2B5EF4-FFF2-40B4-BE49-F238E27FC236}">
                <a16:creationId xmlns:a16="http://schemas.microsoft.com/office/drawing/2014/main" id="{04C3D015-B978-214E-5CE4-28E76D0C4C26}"/>
              </a:ext>
            </a:extLst>
          </p:cNvPr>
          <p:cNvGrpSpPr/>
          <p:nvPr userDrawn="1"/>
        </p:nvGrpSpPr>
        <p:grpSpPr>
          <a:xfrm>
            <a:off x="0" y="0"/>
            <a:ext cx="17024301" cy="11308556"/>
            <a:chOff x="0" y="0"/>
            <a:chExt cx="17024301" cy="11308556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C1F78076-DF16-846A-2919-29276DF3E249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7024301" cy="11308556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C16563FB-A009-B335-0E75-9135C865E07E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482918" cy="11308556"/>
            </a:xfrm>
            <a:prstGeom prst="rect">
              <a:avLst/>
            </a:prstGeom>
          </p:spPr>
        </p:pic>
      </p:grpSp>
      <p:pic>
        <p:nvPicPr>
          <p:cNvPr id="13" name="object 12">
            <a:extLst>
              <a:ext uri="{FF2B5EF4-FFF2-40B4-BE49-F238E27FC236}">
                <a16:creationId xmlns:a16="http://schemas.microsoft.com/office/drawing/2014/main" id="{3DB12E80-FE59-BEAF-95A7-0AE331B4575B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8913"/>
            <a:ext cx="8564294" cy="52096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56DB5E-A628-32D7-DE2D-F694D0F2F741}"/>
              </a:ext>
            </a:extLst>
          </p:cNvPr>
          <p:cNvGrpSpPr/>
          <p:nvPr userDrawn="1"/>
        </p:nvGrpSpPr>
        <p:grpSpPr>
          <a:xfrm>
            <a:off x="16900005" y="544486"/>
            <a:ext cx="2783972" cy="777539"/>
            <a:chOff x="16900005" y="544486"/>
            <a:chExt cx="2783972" cy="777539"/>
          </a:xfrm>
        </p:grpSpPr>
        <p:grpSp>
          <p:nvGrpSpPr>
            <p:cNvPr id="14" name="object 2">
              <a:extLst>
                <a:ext uri="{FF2B5EF4-FFF2-40B4-BE49-F238E27FC236}">
                  <a16:creationId xmlns:a16="http://schemas.microsoft.com/office/drawing/2014/main" id="{29A5A105-2F19-004C-021A-A812891EC10F}"/>
                </a:ext>
              </a:extLst>
            </p:cNvPr>
            <p:cNvGrpSpPr/>
            <p:nvPr userDrawn="1"/>
          </p:nvGrpSpPr>
          <p:grpSpPr>
            <a:xfrm>
              <a:off x="19032467" y="544486"/>
              <a:ext cx="651510" cy="768985"/>
              <a:chOff x="19032467" y="544486"/>
              <a:chExt cx="651510" cy="768985"/>
            </a:xfrm>
          </p:grpSpPr>
          <p:sp>
            <p:nvSpPr>
              <p:cNvPr id="16" name="object 3">
                <a:extLst>
                  <a:ext uri="{FF2B5EF4-FFF2-40B4-BE49-F238E27FC236}">
                    <a16:creationId xmlns:a16="http://schemas.microsoft.com/office/drawing/2014/main" id="{CD804D63-0EC2-AB5B-F437-F44EC71841E7}"/>
                  </a:ext>
                </a:extLst>
              </p:cNvPr>
              <p:cNvSpPr/>
              <p:nvPr/>
            </p:nvSpPr>
            <p:spPr>
              <a:xfrm>
                <a:off x="19482003" y="744008"/>
                <a:ext cx="201930" cy="364490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364490">
                    <a:moveTo>
                      <a:pt x="201522" y="0"/>
                    </a:moveTo>
                    <a:lnTo>
                      <a:pt x="0" y="0"/>
                    </a:lnTo>
                    <a:lnTo>
                      <a:pt x="0" y="363988"/>
                    </a:lnTo>
                    <a:lnTo>
                      <a:pt x="201522" y="363988"/>
                    </a:lnTo>
                    <a:lnTo>
                      <a:pt x="201522" y="0"/>
                    </a:lnTo>
                    <a:close/>
                  </a:path>
                </a:pathLst>
              </a:custGeom>
              <a:solidFill>
                <a:srgbClr val="94C93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4">
                <a:extLst>
                  <a:ext uri="{FF2B5EF4-FFF2-40B4-BE49-F238E27FC236}">
                    <a16:creationId xmlns:a16="http://schemas.microsoft.com/office/drawing/2014/main" id="{185FDD0A-EDFF-1BE2-AC1E-377A6D204740}"/>
                  </a:ext>
                </a:extLst>
              </p:cNvPr>
              <p:cNvSpPr/>
              <p:nvPr/>
            </p:nvSpPr>
            <p:spPr>
              <a:xfrm>
                <a:off x="19152327" y="544486"/>
                <a:ext cx="331470" cy="201930"/>
              </a:xfrm>
              <a:custGeom>
                <a:avLst/>
                <a:gdLst/>
                <a:ahLst/>
                <a:cxnLst/>
                <a:rect l="l" t="t" r="r" b="b"/>
                <a:pathLst>
                  <a:path w="331469" h="201929">
                    <a:moveTo>
                      <a:pt x="330995" y="0"/>
                    </a:moveTo>
                    <a:lnTo>
                      <a:pt x="0" y="0"/>
                    </a:lnTo>
                    <a:lnTo>
                      <a:pt x="0" y="201522"/>
                    </a:lnTo>
                    <a:lnTo>
                      <a:pt x="330995" y="201522"/>
                    </a:lnTo>
                    <a:lnTo>
                      <a:pt x="330995" y="0"/>
                    </a:lnTo>
                    <a:close/>
                  </a:path>
                </a:pathLst>
              </a:custGeom>
              <a:solidFill>
                <a:srgbClr val="57C1E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5">
                <a:extLst>
                  <a:ext uri="{FF2B5EF4-FFF2-40B4-BE49-F238E27FC236}">
                    <a16:creationId xmlns:a16="http://schemas.microsoft.com/office/drawing/2014/main" id="{3090207A-BB87-6601-EF6D-86B3F324FFC0}"/>
                  </a:ext>
                </a:extLst>
              </p:cNvPr>
              <p:cNvSpPr/>
              <p:nvPr/>
            </p:nvSpPr>
            <p:spPr>
              <a:xfrm>
                <a:off x="19032462" y="544492"/>
                <a:ext cx="651510" cy="768985"/>
              </a:xfrm>
              <a:custGeom>
                <a:avLst/>
                <a:gdLst/>
                <a:ahLst/>
                <a:cxnLst/>
                <a:rect l="l" t="t" r="r" b="b"/>
                <a:pathLst>
                  <a:path w="651509" h="768985">
                    <a:moveTo>
                      <a:pt x="238594" y="404876"/>
                    </a:moveTo>
                    <a:lnTo>
                      <a:pt x="198729" y="409067"/>
                    </a:lnTo>
                    <a:lnTo>
                      <a:pt x="167462" y="424535"/>
                    </a:lnTo>
                    <a:lnTo>
                      <a:pt x="143522" y="449668"/>
                    </a:lnTo>
                    <a:lnTo>
                      <a:pt x="125577" y="482866"/>
                    </a:lnTo>
                    <a:lnTo>
                      <a:pt x="125577" y="410806"/>
                    </a:lnTo>
                    <a:lnTo>
                      <a:pt x="0" y="410806"/>
                    </a:lnTo>
                    <a:lnTo>
                      <a:pt x="0" y="768388"/>
                    </a:lnTo>
                    <a:lnTo>
                      <a:pt x="125577" y="768388"/>
                    </a:lnTo>
                    <a:lnTo>
                      <a:pt x="125577" y="657352"/>
                    </a:lnTo>
                    <a:lnTo>
                      <a:pt x="132384" y="603694"/>
                    </a:lnTo>
                    <a:lnTo>
                      <a:pt x="152260" y="566216"/>
                    </a:lnTo>
                    <a:lnTo>
                      <a:pt x="184416" y="544233"/>
                    </a:lnTo>
                    <a:lnTo>
                      <a:pt x="228028" y="537057"/>
                    </a:lnTo>
                    <a:lnTo>
                      <a:pt x="238594" y="537057"/>
                    </a:lnTo>
                    <a:lnTo>
                      <a:pt x="238594" y="404876"/>
                    </a:lnTo>
                    <a:close/>
                  </a:path>
                  <a:path w="651509" h="768985">
                    <a:moveTo>
                      <a:pt x="651065" y="0"/>
                    </a:moveTo>
                    <a:lnTo>
                      <a:pt x="449541" y="0"/>
                    </a:lnTo>
                    <a:lnTo>
                      <a:pt x="449541" y="201523"/>
                    </a:lnTo>
                    <a:lnTo>
                      <a:pt x="651065" y="201523"/>
                    </a:lnTo>
                    <a:lnTo>
                      <a:pt x="651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AC6A1542-DD06-670D-15AC-0CB3DEFCA970}"/>
                </a:ext>
              </a:extLst>
            </p:cNvPr>
            <p:cNvSpPr/>
            <p:nvPr userDrawn="1"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1">
            <a:extLst>
              <a:ext uri="{FF2B5EF4-FFF2-40B4-BE49-F238E27FC236}">
                <a16:creationId xmlns:a16="http://schemas.microsoft.com/office/drawing/2014/main" id="{289321C7-4C34-8640-FA61-8784669EA777}"/>
              </a:ext>
            </a:extLst>
          </p:cNvPr>
          <p:cNvSpPr txBox="1"/>
          <p:nvPr userDrawn="1"/>
        </p:nvSpPr>
        <p:spPr>
          <a:xfrm>
            <a:off x="16531919" y="10135234"/>
            <a:ext cx="2739390" cy="4133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b="1" spc="-85">
                <a:latin typeface="Biennale SemiBold"/>
                <a:cs typeface="Biennale SemiBold"/>
              </a:rPr>
              <a:t>downergroup.com</a:t>
            </a:r>
            <a:endParaRPr sz="2550">
              <a:latin typeface="Biennale SemiBold"/>
              <a:cs typeface="Bienna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808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H - Fullpage Collumn -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 userDrawn="1"/>
        </p:nvGrpSpPr>
        <p:grpSpPr bwMode="auto">
          <a:xfrm>
            <a:off x="19528201" y="10589428"/>
            <a:ext cx="243449" cy="256555"/>
            <a:chOff x="11169892" y="544707"/>
            <a:chExt cx="475037" cy="502411"/>
          </a:xfrm>
        </p:grpSpPr>
        <p:sp>
          <p:nvSpPr>
            <p:cNvPr id="6" name="Freeform: Shape 15"/>
            <p:cNvSpPr>
              <a:spLocks/>
            </p:cNvSpPr>
            <p:nvPr/>
          </p:nvSpPr>
          <p:spPr bwMode="auto">
            <a:xfrm>
              <a:off x="11463842" y="722846"/>
              <a:ext cx="181087" cy="324272"/>
            </a:xfrm>
            <a:custGeom>
              <a:avLst/>
              <a:gdLst>
                <a:gd name="T0" fmla="*/ 1392 w 181086"/>
                <a:gd name="T1" fmla="*/ 1392 h 324271"/>
                <a:gd name="T2" fmla="*/ 181216 w 181086"/>
                <a:gd name="T3" fmla="*/ 1392 h 324271"/>
                <a:gd name="T4" fmla="*/ 181216 w 181086"/>
                <a:gd name="T5" fmla="*/ 326086 h 324271"/>
                <a:gd name="T6" fmla="*/ 1392 w 181086"/>
                <a:gd name="T7" fmla="*/ 326086 h 3242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lnTo>
                    <a:pt x="1392" y="1392"/>
                  </a:lnTo>
                  <a:close/>
                </a:path>
              </a:pathLst>
            </a:custGeom>
            <a:solidFill>
              <a:srgbClr val="95C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19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NZ" dirty="0"/>
            </a:p>
          </p:txBody>
        </p:sp>
        <p:sp>
          <p:nvSpPr>
            <p:cNvPr id="8" name="Freeform: Shape 18"/>
            <p:cNvSpPr>
              <a:spLocks/>
            </p:cNvSpPr>
            <p:nvPr/>
          </p:nvSpPr>
          <p:spPr bwMode="auto">
            <a:xfrm>
              <a:off x="11169892" y="544707"/>
              <a:ext cx="294792" cy="181087"/>
            </a:xfrm>
            <a:custGeom>
              <a:avLst/>
              <a:gdLst>
                <a:gd name="T0" fmla="*/ 1392 w 294792"/>
                <a:gd name="T1" fmla="*/ 1392 h 181086"/>
                <a:gd name="T2" fmla="*/ 296605 w 294792"/>
                <a:gd name="T3" fmla="*/ 1392 h 181086"/>
                <a:gd name="T4" fmla="*/ 296605 w 294792"/>
                <a:gd name="T5" fmla="*/ 181216 h 181086"/>
                <a:gd name="T6" fmla="*/ 1392 w 294792"/>
                <a:gd name="T7" fmla="*/ 181216 h 1810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lnTo>
                    <a:pt x="1392" y="1392"/>
                  </a:lnTo>
                  <a:close/>
                </a:path>
              </a:pathLst>
            </a:custGeom>
            <a:solidFill>
              <a:srgbClr val="57C1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19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NZ" dirty="0"/>
            </a:p>
          </p:txBody>
        </p:sp>
        <p:sp>
          <p:nvSpPr>
            <p:cNvPr id="10" name="Freeform: Shape 19"/>
            <p:cNvSpPr>
              <a:spLocks/>
            </p:cNvSpPr>
            <p:nvPr/>
          </p:nvSpPr>
          <p:spPr bwMode="auto">
            <a:xfrm>
              <a:off x="11463842" y="544707"/>
              <a:ext cx="181087" cy="181087"/>
            </a:xfrm>
            <a:custGeom>
              <a:avLst/>
              <a:gdLst>
                <a:gd name="T0" fmla="*/ 1392 w 181086"/>
                <a:gd name="T1" fmla="*/ 1392 h 181086"/>
                <a:gd name="T2" fmla="*/ 181216 w 181086"/>
                <a:gd name="T3" fmla="*/ 1392 h 181086"/>
                <a:gd name="T4" fmla="*/ 181216 w 181086"/>
                <a:gd name="T5" fmla="*/ 181216 h 181086"/>
                <a:gd name="T6" fmla="*/ 1392 w 181086"/>
                <a:gd name="T7" fmla="*/ 181216 h 1810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lnTo>
                    <a:pt x="1392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19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NZ" dirty="0"/>
            </a:p>
          </p:txBody>
        </p:sp>
      </p:grp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1033218" y="1029098"/>
            <a:ext cx="18101021" cy="95554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560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02129" y="2923475"/>
            <a:ext cx="18132109" cy="218771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979"/>
              </a:spcBef>
              <a:spcAft>
                <a:spcPts val="0"/>
              </a:spcAft>
              <a:defRPr/>
            </a:lvl1pPr>
            <a:lvl2pPr>
              <a:lnSpc>
                <a:spcPct val="90000"/>
              </a:lnSpc>
              <a:spcBef>
                <a:spcPts val="1649"/>
              </a:spcBef>
              <a:defRPr/>
            </a:lvl2pPr>
            <a:lvl3pPr marL="471202" indent="-471202">
              <a:lnSpc>
                <a:spcPct val="90000"/>
              </a:lnSpc>
              <a:spcBef>
                <a:spcPts val="131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879577" indent="-439788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2968"/>
              </a:spcBef>
              <a:buNone/>
              <a:defRPr sz="3133"/>
            </a:lvl5pPr>
            <a:lvl6pPr marL="0" indent="0">
              <a:lnSpc>
                <a:spcPct val="90000"/>
              </a:lnSpc>
              <a:spcBef>
                <a:spcPts val="1649"/>
              </a:spcBef>
              <a:buNone/>
              <a:defRPr sz="2968"/>
            </a:lvl6pPr>
            <a:lvl7pPr marL="439788" indent="-37696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968"/>
            </a:lvl7pPr>
            <a:lvl8pPr marL="879577" indent="-376961">
              <a:lnSpc>
                <a:spcPct val="90000"/>
              </a:lnSpc>
              <a:buFont typeface="Arial" panose="020B0604020202020204" pitchFamily="34" charset="0"/>
              <a:buChar char="–"/>
              <a:defRPr sz="2968"/>
            </a:lvl8pPr>
            <a:lvl9pPr marL="0" indent="0">
              <a:spcBef>
                <a:spcPts val="1649"/>
              </a:spcBef>
              <a:buNone/>
              <a:defRPr sz="3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4"/>
          <p:cNvSpPr>
            <a:spLocks noGrp="1"/>
          </p:cNvSpPr>
          <p:nvPr>
            <p:ph type="ftr" sz="quarter" idx="24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Downer Presentation Template</a:t>
            </a:r>
          </a:p>
        </p:txBody>
      </p:sp>
      <p:sp>
        <p:nvSpPr>
          <p:cNvPr id="12" name="Slide Number Placeholder 15"/>
          <p:cNvSpPr>
            <a:spLocks noGrp="1"/>
          </p:cNvSpPr>
          <p:nvPr>
            <p:ph type="sldNum" sz="quarter" idx="25"/>
          </p:nvPr>
        </p:nvSpPr>
        <p:spPr>
          <a:xfrm>
            <a:off x="19064866" y="10741265"/>
            <a:ext cx="473807" cy="282734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83B24ED1-E91F-43D5-98D4-71BA0672270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8716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79" y="6814232"/>
            <a:ext cx="15272770" cy="449432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77267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4970" y="432312"/>
            <a:ext cx="17271365" cy="3543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H - Fullpage Collumn - Bulle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g object 16">
            <a:extLst>
              <a:ext uri="{FF2B5EF4-FFF2-40B4-BE49-F238E27FC236}">
                <a16:creationId xmlns:a16="http://schemas.microsoft.com/office/drawing/2014/main" id="{4F920606-55E3-9EBE-19EE-00B924577907}"/>
              </a:ext>
            </a:extLst>
          </p:cNvPr>
          <p:cNvSpPr/>
          <p:nvPr userDrawn="1"/>
        </p:nvSpPr>
        <p:spPr>
          <a:xfrm>
            <a:off x="837670" y="2110501"/>
            <a:ext cx="18428970" cy="8360847"/>
          </a:xfrm>
          <a:custGeom>
            <a:avLst/>
            <a:gdLst/>
            <a:ahLst/>
            <a:cxnLst/>
            <a:rect l="l" t="t" r="r" b="b"/>
            <a:pathLst>
              <a:path w="18428970" h="8775065">
                <a:moveTo>
                  <a:pt x="18428758" y="0"/>
                </a:moveTo>
                <a:lnTo>
                  <a:pt x="0" y="0"/>
                </a:lnTo>
                <a:lnTo>
                  <a:pt x="0" y="8774601"/>
                </a:lnTo>
                <a:lnTo>
                  <a:pt x="18428758" y="8774601"/>
                </a:lnTo>
                <a:lnTo>
                  <a:pt x="18428758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0D899BAB-D650-4F75-B4E7-4E00D3C453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9063623" y="10742184"/>
            <a:ext cx="474470" cy="28089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4FED71-B363-461F-988E-4CDCD9B0B8B1}"/>
              </a:ext>
            </a:extLst>
          </p:cNvPr>
          <p:cNvGrpSpPr/>
          <p:nvPr userDrawn="1"/>
        </p:nvGrpSpPr>
        <p:grpSpPr>
          <a:xfrm>
            <a:off x="19527621" y="10589128"/>
            <a:ext cx="242720" cy="256725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BFC3D5-A51C-4B55-91AE-FBC68F0A7708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B749E4-582D-4803-A6C2-3B49B8E540EF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679DA23-D09C-4364-8A06-C2BE48221E4C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2" name="object 2">
            <a:extLst>
              <a:ext uri="{FF2B5EF4-FFF2-40B4-BE49-F238E27FC236}">
                <a16:creationId xmlns:a16="http://schemas.microsoft.com/office/drawing/2014/main" id="{CCAF4C62-D215-997E-A865-424065AE8FE1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0" y="1696283"/>
            <a:ext cx="18428758" cy="31412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6C425C7-F02D-8840-8DD7-DEE09D1BFB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4970" y="900199"/>
            <a:ext cx="5041265" cy="569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3550" spc="-85">
                <a:solidFill>
                  <a:srgbClr val="000000"/>
                </a:solidFill>
              </a:rPr>
              <a:t>Click to edit Master title style</a:t>
            </a:r>
            <a:endParaRPr sz="3550"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57D372B0-4E17-AA96-F243-DC646AB21AE4}"/>
              </a:ext>
            </a:extLst>
          </p:cNvPr>
          <p:cNvGrpSpPr/>
          <p:nvPr userDrawn="1"/>
        </p:nvGrpSpPr>
        <p:grpSpPr>
          <a:xfrm>
            <a:off x="16482922" y="7601863"/>
            <a:ext cx="3621404" cy="3707129"/>
            <a:chOff x="16482922" y="7601863"/>
            <a:chExt cx="3621404" cy="3707129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3068444C-4704-4EAC-E2E1-9951D970CF86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2922" y="10481617"/>
              <a:ext cx="2791569" cy="82693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2540F85-3646-40E0-B541-4E25088EAC07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7162" y="7601863"/>
              <a:ext cx="826938" cy="2881828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431B08C2-D53F-06A7-026D-6A69B368E799}"/>
                </a:ext>
              </a:extLst>
            </p:cNvPr>
            <p:cNvSpPr/>
            <p:nvPr/>
          </p:nvSpPr>
          <p:spPr>
            <a:xfrm>
              <a:off x="19277183" y="10481617"/>
              <a:ext cx="827405" cy="827405"/>
            </a:xfrm>
            <a:custGeom>
              <a:avLst/>
              <a:gdLst/>
              <a:ahLst/>
              <a:cxnLst/>
              <a:rect l="l" t="t" r="r" b="b"/>
              <a:pathLst>
                <a:path w="827405" h="827404">
                  <a:moveTo>
                    <a:pt x="826906" y="0"/>
                  </a:moveTo>
                  <a:lnTo>
                    <a:pt x="0" y="0"/>
                  </a:lnTo>
                  <a:lnTo>
                    <a:pt x="0" y="826938"/>
                  </a:lnTo>
                  <a:lnTo>
                    <a:pt x="826906" y="826938"/>
                  </a:lnTo>
                  <a:lnTo>
                    <a:pt x="8269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0">
            <a:extLst>
              <a:ext uri="{FF2B5EF4-FFF2-40B4-BE49-F238E27FC236}">
                <a16:creationId xmlns:a16="http://schemas.microsoft.com/office/drawing/2014/main" id="{84A5574F-9DC7-E335-3F6D-E65F00BDC0CB}"/>
              </a:ext>
            </a:extLst>
          </p:cNvPr>
          <p:cNvSpPr txBox="1"/>
          <p:nvPr userDrawn="1"/>
        </p:nvSpPr>
        <p:spPr>
          <a:xfrm>
            <a:off x="11559857" y="2837609"/>
            <a:ext cx="7717155" cy="7644130"/>
          </a:xfrm>
          <a:prstGeom prst="rect">
            <a:avLst/>
          </a:prstGeom>
          <a:solidFill>
            <a:srgbClr val="ECF7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45085" algn="ctr">
              <a:lnSpc>
                <a:spcPct val="100000"/>
              </a:lnSpc>
              <a:spcBef>
                <a:spcPts val="610"/>
              </a:spcBef>
            </a:pPr>
            <a:r>
              <a:rPr sz="950">
                <a:solidFill>
                  <a:srgbClr val="42C3E9"/>
                </a:solidFill>
                <a:latin typeface="Arial"/>
                <a:cs typeface="Arial"/>
              </a:rPr>
              <a:t>Image</a:t>
            </a:r>
            <a:r>
              <a:rPr sz="950" spc="95">
                <a:solidFill>
                  <a:srgbClr val="42C3E9"/>
                </a:solidFill>
                <a:latin typeface="Arial"/>
                <a:cs typeface="Arial"/>
              </a:rPr>
              <a:t> </a:t>
            </a:r>
            <a:r>
              <a:rPr sz="950">
                <a:solidFill>
                  <a:srgbClr val="42C3E9"/>
                </a:solidFill>
                <a:latin typeface="Arial"/>
                <a:cs typeface="Arial"/>
              </a:rPr>
              <a:t>/</a:t>
            </a:r>
            <a:r>
              <a:rPr sz="950" spc="100">
                <a:solidFill>
                  <a:srgbClr val="42C3E9"/>
                </a:solidFill>
                <a:latin typeface="Arial"/>
                <a:cs typeface="Arial"/>
              </a:rPr>
              <a:t> </a:t>
            </a:r>
            <a:r>
              <a:rPr sz="950">
                <a:solidFill>
                  <a:srgbClr val="42C3E9"/>
                </a:solidFill>
                <a:latin typeface="Arial"/>
                <a:cs typeface="Arial"/>
              </a:rPr>
              <a:t>Diagram</a:t>
            </a:r>
            <a:r>
              <a:rPr sz="950" spc="100">
                <a:solidFill>
                  <a:srgbClr val="42C3E9"/>
                </a:solidFill>
                <a:latin typeface="Arial"/>
                <a:cs typeface="Arial"/>
              </a:rPr>
              <a:t> </a:t>
            </a:r>
            <a:r>
              <a:rPr sz="950">
                <a:solidFill>
                  <a:srgbClr val="42C3E9"/>
                </a:solidFill>
                <a:latin typeface="Arial"/>
                <a:cs typeface="Arial"/>
              </a:rPr>
              <a:t>/</a:t>
            </a:r>
            <a:r>
              <a:rPr sz="950" spc="100">
                <a:solidFill>
                  <a:srgbClr val="42C3E9"/>
                </a:solidFill>
                <a:latin typeface="Arial"/>
                <a:cs typeface="Arial"/>
              </a:rPr>
              <a:t> </a:t>
            </a:r>
            <a:r>
              <a:rPr sz="950" spc="-10">
                <a:solidFill>
                  <a:srgbClr val="42C3E9"/>
                </a:solidFill>
                <a:latin typeface="Arial"/>
                <a:cs typeface="Arial"/>
              </a:rPr>
              <a:t>Chart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63068116-DC20-3585-066E-46A57A77C57F}"/>
              </a:ext>
            </a:extLst>
          </p:cNvPr>
          <p:cNvSpPr txBox="1"/>
          <p:nvPr userDrawn="1"/>
        </p:nvSpPr>
        <p:spPr>
          <a:xfrm>
            <a:off x="824970" y="10672838"/>
            <a:ext cx="293306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b="1" spc="90">
                <a:solidFill>
                  <a:srgbClr val="333333"/>
                </a:solidFill>
                <a:latin typeface="Arial"/>
                <a:cs typeface="Arial"/>
              </a:rPr>
              <a:t>PRESENTATION</a:t>
            </a:r>
            <a:r>
              <a:rPr sz="1150" b="1" spc="229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150" b="1" spc="85">
                <a:solidFill>
                  <a:srgbClr val="333333"/>
                </a:solidFill>
                <a:latin typeface="Arial"/>
                <a:cs typeface="Arial"/>
              </a:rPr>
              <a:t>NAME</a:t>
            </a:r>
            <a:r>
              <a:rPr sz="1150" b="1" spc="2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150" b="1" spc="85">
                <a:solidFill>
                  <a:srgbClr val="333333"/>
                </a:solidFill>
                <a:latin typeface="Arial"/>
                <a:cs typeface="Arial"/>
              </a:rPr>
              <a:t>GOES</a:t>
            </a:r>
            <a:r>
              <a:rPr sz="1150" b="1" spc="2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150" b="1" spc="65">
                <a:solidFill>
                  <a:srgbClr val="333333"/>
                </a:solidFill>
                <a:latin typeface="Arial"/>
                <a:cs typeface="Arial"/>
              </a:rPr>
              <a:t>HERE </a:t>
            </a:r>
            <a:endParaRPr sz="1150">
              <a:latin typeface="Arial"/>
              <a:cs typeface="Arial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F6E95C0D-75E0-0825-2706-9B40C9F802DB}"/>
              </a:ext>
            </a:extLst>
          </p:cNvPr>
          <p:cNvSpPr txBox="1"/>
          <p:nvPr userDrawn="1"/>
        </p:nvSpPr>
        <p:spPr>
          <a:xfrm>
            <a:off x="1139097" y="2491890"/>
            <a:ext cx="10058786" cy="1125949"/>
          </a:xfrm>
          <a:prstGeom prst="rect">
            <a:avLst/>
          </a:prstGeom>
        </p:spPr>
        <p:txBody>
          <a:bodyPr vert="horz" wrap="square" lIns="0" tIns="314325" rIns="0" bIns="0" rtlCol="0">
            <a:spAutoFit/>
          </a:bodyPr>
          <a:lstStyle/>
          <a:p>
            <a:pPr marL="12700" marR="14604">
              <a:lnSpc>
                <a:spcPct val="72400"/>
              </a:lnSpc>
              <a:spcBef>
                <a:spcPts val="2475"/>
              </a:spcBef>
            </a:pPr>
            <a:r>
              <a:rPr sz="7200" b="1" spc="-55" dirty="0">
                <a:latin typeface="Arial"/>
                <a:cs typeface="Arial"/>
              </a:rPr>
              <a:t>Heading </a:t>
            </a:r>
            <a:r>
              <a:rPr sz="7200" b="1" spc="-190" dirty="0">
                <a:latin typeface="Arial"/>
                <a:cs typeface="Arial"/>
              </a:rPr>
              <a:t>goes</a:t>
            </a:r>
            <a:r>
              <a:rPr sz="7200" b="1" spc="-330" dirty="0">
                <a:latin typeface="Arial"/>
                <a:cs typeface="Arial"/>
              </a:rPr>
              <a:t> </a:t>
            </a:r>
            <a:r>
              <a:rPr sz="7200" b="1" spc="-165" dirty="0">
                <a:latin typeface="Arial"/>
                <a:cs typeface="Arial"/>
              </a:rPr>
              <a:t>here.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E1DC251C-ACE8-0FEF-37D3-26016F1A8568}"/>
              </a:ext>
            </a:extLst>
          </p:cNvPr>
          <p:cNvSpPr txBox="1"/>
          <p:nvPr userDrawn="1"/>
        </p:nvSpPr>
        <p:spPr>
          <a:xfrm>
            <a:off x="1139097" y="3820499"/>
            <a:ext cx="10058786" cy="2839175"/>
          </a:xfrm>
          <a:prstGeom prst="rect">
            <a:avLst/>
          </a:prstGeom>
        </p:spPr>
        <p:txBody>
          <a:bodyPr vert="horz" wrap="square" lIns="0" tIns="314325" rIns="0" bIns="0" rtlCol="0">
            <a:spAutoFit/>
          </a:bodyPr>
          <a:lstStyle/>
          <a:p>
            <a:pPr marL="12700" marR="14604">
              <a:lnSpc>
                <a:spcPct val="72400"/>
              </a:lnSpc>
              <a:spcBef>
                <a:spcPts val="2475"/>
              </a:spcBef>
            </a:pPr>
            <a:r>
              <a:rPr sz="1800" b="1" dirty="0" err="1">
                <a:solidFill>
                  <a:srgbClr val="57C1E9"/>
                </a:solidFill>
                <a:latin typeface="Arial"/>
                <a:cs typeface="Arial"/>
              </a:rPr>
              <a:t>rempore</a:t>
            </a:r>
            <a:r>
              <a:rPr sz="1800" b="1" spc="-5" dirty="0">
                <a:solidFill>
                  <a:srgbClr val="57C1E9"/>
                </a:solidFill>
                <a:latin typeface="Arial"/>
                <a:cs typeface="Arial"/>
              </a:rPr>
              <a:t> </a:t>
            </a:r>
            <a:r>
              <a:rPr sz="1800" b="1" spc="-25" dirty="0" err="1">
                <a:solidFill>
                  <a:srgbClr val="57C1E9"/>
                </a:solidFill>
                <a:latin typeface="Arial"/>
                <a:cs typeface="Arial"/>
              </a:rPr>
              <a:t>cus</a:t>
            </a:r>
            <a:r>
              <a:rPr lang="en-AU" spc="-25" dirty="0">
                <a:latin typeface="Arial"/>
                <a:cs typeface="Arial"/>
              </a:rPr>
              <a:t> </a:t>
            </a:r>
            <a:r>
              <a:rPr sz="1800" b="1" dirty="0" err="1">
                <a:solidFill>
                  <a:srgbClr val="57C1E9"/>
                </a:solidFill>
                <a:latin typeface="Arial"/>
                <a:cs typeface="Arial"/>
              </a:rPr>
              <a:t>eumquis</a:t>
            </a:r>
            <a:r>
              <a:rPr sz="1800" b="1" spc="-20" dirty="0">
                <a:solidFill>
                  <a:srgbClr val="57C1E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7C1E9"/>
                </a:solidFill>
                <a:latin typeface="Arial"/>
                <a:cs typeface="Arial"/>
              </a:rPr>
              <a:t>sim</a:t>
            </a:r>
            <a:r>
              <a:rPr sz="1800" b="1" spc="-10" dirty="0">
                <a:solidFill>
                  <a:srgbClr val="57C1E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7C1E9"/>
                </a:solidFill>
                <a:latin typeface="Arial"/>
                <a:cs typeface="Arial"/>
              </a:rPr>
              <a:t>in</a:t>
            </a:r>
            <a:r>
              <a:rPr sz="1800" b="1" spc="-10" dirty="0">
                <a:solidFill>
                  <a:srgbClr val="57C1E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7C1E9"/>
                </a:solidFill>
                <a:latin typeface="Arial"/>
                <a:cs typeface="Arial"/>
              </a:rPr>
              <a:t>pre</a:t>
            </a:r>
            <a:r>
              <a:rPr sz="1800" b="1" spc="-10" dirty="0">
                <a:solidFill>
                  <a:srgbClr val="57C1E9"/>
                </a:solidFill>
                <a:latin typeface="Arial"/>
                <a:cs typeface="Arial"/>
              </a:rPr>
              <a:t> </a:t>
            </a:r>
            <a:r>
              <a:rPr sz="1800" b="1" dirty="0" err="1">
                <a:solidFill>
                  <a:srgbClr val="57C1E9"/>
                </a:solidFill>
                <a:latin typeface="Arial"/>
                <a:cs typeface="Arial"/>
              </a:rPr>
              <a:t>nimagni</a:t>
            </a:r>
            <a:r>
              <a:rPr sz="1800" b="1" spc="-10" dirty="0">
                <a:solidFill>
                  <a:srgbClr val="57C1E9"/>
                </a:solidFill>
                <a:latin typeface="Arial"/>
                <a:cs typeface="Arial"/>
              </a:rPr>
              <a:t> </a:t>
            </a:r>
            <a:r>
              <a:rPr sz="1800" b="1" spc="-10" dirty="0" err="1">
                <a:solidFill>
                  <a:srgbClr val="57C1E9"/>
                </a:solidFill>
                <a:latin typeface="Arial"/>
                <a:cs typeface="Arial"/>
              </a:rPr>
              <a:t>enihit</a:t>
            </a:r>
            <a:endParaRPr sz="1800" dirty="0">
              <a:latin typeface="Arial"/>
              <a:cs typeface="Arial"/>
            </a:endParaRPr>
          </a:p>
          <a:p>
            <a:pPr marL="12700" marR="168275">
              <a:lnSpc>
                <a:spcPct val="106900"/>
              </a:lnSpc>
              <a:spcBef>
                <a:spcPts val="740"/>
              </a:spcBef>
            </a:pP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Natibus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amentotam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reperrum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qui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repelita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con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pe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nata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dolorrum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quos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dolupit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endParaRPr sz="1800" dirty="0">
              <a:latin typeface="Arial"/>
              <a:cs typeface="Arial"/>
            </a:endParaRPr>
          </a:p>
          <a:p>
            <a:pPr marL="12700" marR="334010">
              <a:lnSpc>
                <a:spcPct val="106900"/>
              </a:lnSpc>
            </a:pP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ut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quiatur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apit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hicabor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as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pellanda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cumquos</a:t>
            </a:r>
            <a:r>
              <a:rPr sz="18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ra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velibust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ut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lacepre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nihilitas</a:t>
            </a:r>
            <a:endParaRPr sz="1800" dirty="0">
              <a:latin typeface="Arial"/>
              <a:cs typeface="Arial"/>
            </a:endParaRPr>
          </a:p>
          <a:p>
            <a:pPr marL="12700" marR="90170">
              <a:lnSpc>
                <a:spcPct val="106900"/>
              </a:lnSpc>
              <a:spcBef>
                <a:spcPts val="745"/>
              </a:spcBef>
            </a:pP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sit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harchil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licaesti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tempos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ipsunt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Arial"/>
                <a:cs typeface="Arial"/>
              </a:rPr>
              <a:t>hit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odipidust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sz="18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cone</a:t>
            </a:r>
            <a:r>
              <a:rPr sz="18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doluptae</a:t>
            </a:r>
            <a:r>
              <a:rPr sz="18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plique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etusam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unt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oditatust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sum,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consequ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iaeperibusam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fugit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volut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volupit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repedit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volest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voloribus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12700" marR="51435">
              <a:lnSpc>
                <a:spcPct val="106900"/>
              </a:lnSpc>
              <a:spcBef>
                <a:spcPts val="740"/>
              </a:spcBef>
            </a:pP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Ur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aliatia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ndandiae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rem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dolorepel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inimperit</a:t>
            </a:r>
            <a:r>
              <a:rPr sz="18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volore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totate</a:t>
            </a:r>
            <a:r>
              <a:rPr sz="18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sitae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reperchil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25" dirty="0" err="1">
                <a:solidFill>
                  <a:srgbClr val="333333"/>
                </a:solidFill>
                <a:latin typeface="Arial"/>
                <a:cs typeface="Arial"/>
              </a:rPr>
              <a:t>eos</a:t>
            </a:r>
            <a:r>
              <a:rPr sz="1800" spc="-2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intotat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alibus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repudae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nobisquibus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magnis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doluptatia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nus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num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quidus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evendam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25" dirty="0" err="1">
                <a:solidFill>
                  <a:srgbClr val="333333"/>
                </a:solidFill>
                <a:latin typeface="Arial"/>
                <a:cs typeface="Arial"/>
              </a:rPr>
              <a:t>ut</a:t>
            </a:r>
            <a:r>
              <a:rPr sz="1800" spc="-2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asimaxime</a:t>
            </a:r>
            <a:r>
              <a:rPr sz="1800" spc="-3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voluptate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nobis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sz="18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"/>
                <a:cs typeface="Arial"/>
              </a:rPr>
              <a:t>illa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ne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10" dirty="0" err="1">
                <a:solidFill>
                  <a:srgbClr val="333333"/>
                </a:solidFill>
                <a:latin typeface="Arial"/>
                <a:cs typeface="Arial"/>
              </a:rPr>
              <a:t>nulla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EF7BF9-EAD1-9559-D01B-F9DB80214AE9}"/>
              </a:ext>
            </a:extLst>
          </p:cNvPr>
          <p:cNvGrpSpPr/>
          <p:nvPr userDrawn="1"/>
        </p:nvGrpSpPr>
        <p:grpSpPr>
          <a:xfrm>
            <a:off x="16900005" y="544486"/>
            <a:ext cx="2783967" cy="777539"/>
            <a:chOff x="16900005" y="544486"/>
            <a:chExt cx="2783967" cy="777539"/>
          </a:xfrm>
        </p:grpSpPr>
        <p:sp>
          <p:nvSpPr>
            <p:cNvPr id="21" name="bg object 17">
              <a:extLst>
                <a:ext uri="{FF2B5EF4-FFF2-40B4-BE49-F238E27FC236}">
                  <a16:creationId xmlns:a16="http://schemas.microsoft.com/office/drawing/2014/main" id="{E6F53F84-80F9-088A-915E-9DE1D422CA31}"/>
                </a:ext>
              </a:extLst>
            </p:cNvPr>
            <p:cNvSpPr/>
            <p:nvPr/>
          </p:nvSpPr>
          <p:spPr>
            <a:xfrm>
              <a:off x="19482003" y="744008"/>
              <a:ext cx="201930" cy="364490"/>
            </a:xfrm>
            <a:custGeom>
              <a:avLst/>
              <a:gdLst/>
              <a:ahLst/>
              <a:cxnLst/>
              <a:rect l="l" t="t" r="r" b="b"/>
              <a:pathLst>
                <a:path w="201930" h="364490">
                  <a:moveTo>
                    <a:pt x="201522" y="0"/>
                  </a:moveTo>
                  <a:lnTo>
                    <a:pt x="0" y="0"/>
                  </a:lnTo>
                  <a:lnTo>
                    <a:pt x="0" y="363988"/>
                  </a:lnTo>
                  <a:lnTo>
                    <a:pt x="201522" y="363988"/>
                  </a:lnTo>
                  <a:lnTo>
                    <a:pt x="201522" y="0"/>
                  </a:lnTo>
                  <a:close/>
                </a:path>
              </a:pathLst>
            </a:custGeom>
            <a:solidFill>
              <a:srgbClr val="94C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18">
              <a:extLst>
                <a:ext uri="{FF2B5EF4-FFF2-40B4-BE49-F238E27FC236}">
                  <a16:creationId xmlns:a16="http://schemas.microsoft.com/office/drawing/2014/main" id="{74657C9F-CFAA-3A40-669D-5C1070142659}"/>
                </a:ext>
              </a:extLst>
            </p:cNvPr>
            <p:cNvSpPr/>
            <p:nvPr/>
          </p:nvSpPr>
          <p:spPr>
            <a:xfrm>
              <a:off x="19152327" y="544486"/>
              <a:ext cx="331470" cy="201930"/>
            </a:xfrm>
            <a:custGeom>
              <a:avLst/>
              <a:gdLst/>
              <a:ahLst/>
              <a:cxnLst/>
              <a:rect l="l" t="t" r="r" b="b"/>
              <a:pathLst>
                <a:path w="331469" h="201929">
                  <a:moveTo>
                    <a:pt x="330995" y="0"/>
                  </a:moveTo>
                  <a:lnTo>
                    <a:pt x="0" y="0"/>
                  </a:lnTo>
                  <a:lnTo>
                    <a:pt x="0" y="201522"/>
                  </a:lnTo>
                  <a:lnTo>
                    <a:pt x="330995" y="201522"/>
                  </a:lnTo>
                  <a:lnTo>
                    <a:pt x="330995" y="0"/>
                  </a:lnTo>
                  <a:close/>
                </a:path>
              </a:pathLst>
            </a:custGeom>
            <a:solidFill>
              <a:srgbClr val="57C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19">
              <a:extLst>
                <a:ext uri="{FF2B5EF4-FFF2-40B4-BE49-F238E27FC236}">
                  <a16:creationId xmlns:a16="http://schemas.microsoft.com/office/drawing/2014/main" id="{B33DF62A-FD66-93E1-A9E5-6154319D482D}"/>
                </a:ext>
              </a:extLst>
            </p:cNvPr>
            <p:cNvSpPr/>
            <p:nvPr/>
          </p:nvSpPr>
          <p:spPr>
            <a:xfrm>
              <a:off x="19032462" y="544492"/>
              <a:ext cx="651510" cy="768985"/>
            </a:xfrm>
            <a:custGeom>
              <a:avLst/>
              <a:gdLst/>
              <a:ahLst/>
              <a:cxnLst/>
              <a:rect l="l" t="t" r="r" b="b"/>
              <a:pathLst>
                <a:path w="651509" h="768985">
                  <a:moveTo>
                    <a:pt x="238594" y="404876"/>
                  </a:moveTo>
                  <a:lnTo>
                    <a:pt x="198729" y="409067"/>
                  </a:lnTo>
                  <a:lnTo>
                    <a:pt x="167462" y="424535"/>
                  </a:lnTo>
                  <a:lnTo>
                    <a:pt x="143522" y="449668"/>
                  </a:lnTo>
                  <a:lnTo>
                    <a:pt x="125577" y="482866"/>
                  </a:lnTo>
                  <a:lnTo>
                    <a:pt x="125577" y="410806"/>
                  </a:lnTo>
                  <a:lnTo>
                    <a:pt x="0" y="410806"/>
                  </a:lnTo>
                  <a:lnTo>
                    <a:pt x="0" y="768388"/>
                  </a:lnTo>
                  <a:lnTo>
                    <a:pt x="125577" y="768388"/>
                  </a:lnTo>
                  <a:lnTo>
                    <a:pt x="125577" y="657352"/>
                  </a:lnTo>
                  <a:lnTo>
                    <a:pt x="132384" y="603694"/>
                  </a:lnTo>
                  <a:lnTo>
                    <a:pt x="152260" y="566216"/>
                  </a:lnTo>
                  <a:lnTo>
                    <a:pt x="184416" y="544233"/>
                  </a:lnTo>
                  <a:lnTo>
                    <a:pt x="228028" y="537057"/>
                  </a:lnTo>
                  <a:lnTo>
                    <a:pt x="238594" y="537057"/>
                  </a:lnTo>
                  <a:lnTo>
                    <a:pt x="238594" y="404876"/>
                  </a:lnTo>
                  <a:close/>
                </a:path>
                <a:path w="651509" h="768985">
                  <a:moveTo>
                    <a:pt x="651065" y="0"/>
                  </a:moveTo>
                  <a:lnTo>
                    <a:pt x="449541" y="0"/>
                  </a:lnTo>
                  <a:lnTo>
                    <a:pt x="449541" y="201523"/>
                  </a:lnTo>
                  <a:lnTo>
                    <a:pt x="651065" y="201523"/>
                  </a:lnTo>
                  <a:lnTo>
                    <a:pt x="651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20">
              <a:extLst>
                <a:ext uri="{FF2B5EF4-FFF2-40B4-BE49-F238E27FC236}">
                  <a16:creationId xmlns:a16="http://schemas.microsoft.com/office/drawing/2014/main" id="{A57C252A-8F59-E21C-AF51-39884179FB02}"/>
                </a:ext>
              </a:extLst>
            </p:cNvPr>
            <p:cNvSpPr/>
            <p:nvPr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72463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H - Fullpage Collumn - Bulle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g object 16">
            <a:extLst>
              <a:ext uri="{FF2B5EF4-FFF2-40B4-BE49-F238E27FC236}">
                <a16:creationId xmlns:a16="http://schemas.microsoft.com/office/drawing/2014/main" id="{4F920606-55E3-9EBE-19EE-00B924577907}"/>
              </a:ext>
            </a:extLst>
          </p:cNvPr>
          <p:cNvSpPr/>
          <p:nvPr userDrawn="1"/>
        </p:nvSpPr>
        <p:spPr>
          <a:xfrm>
            <a:off x="837670" y="2110501"/>
            <a:ext cx="18428970" cy="8360847"/>
          </a:xfrm>
          <a:custGeom>
            <a:avLst/>
            <a:gdLst/>
            <a:ahLst/>
            <a:cxnLst/>
            <a:rect l="l" t="t" r="r" b="b"/>
            <a:pathLst>
              <a:path w="18428970" h="8775065">
                <a:moveTo>
                  <a:pt x="18428758" y="0"/>
                </a:moveTo>
                <a:lnTo>
                  <a:pt x="0" y="0"/>
                </a:lnTo>
                <a:lnTo>
                  <a:pt x="0" y="8774601"/>
                </a:lnTo>
                <a:lnTo>
                  <a:pt x="18428758" y="8774601"/>
                </a:lnTo>
                <a:lnTo>
                  <a:pt x="18428758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0D899BAB-D650-4F75-B4E7-4E00D3C453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9063623" y="10742184"/>
            <a:ext cx="474470" cy="28089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4FED71-B363-461F-988E-4CDCD9B0B8B1}"/>
              </a:ext>
            </a:extLst>
          </p:cNvPr>
          <p:cNvGrpSpPr/>
          <p:nvPr userDrawn="1"/>
        </p:nvGrpSpPr>
        <p:grpSpPr>
          <a:xfrm>
            <a:off x="19527621" y="10589128"/>
            <a:ext cx="242720" cy="256725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BFC3D5-A51C-4B55-91AE-FBC68F0A7708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B749E4-582D-4803-A6C2-3B49B8E540EF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679DA23-D09C-4364-8A06-C2BE48221E4C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2" name="object 2">
            <a:extLst>
              <a:ext uri="{FF2B5EF4-FFF2-40B4-BE49-F238E27FC236}">
                <a16:creationId xmlns:a16="http://schemas.microsoft.com/office/drawing/2014/main" id="{CCAF4C62-D215-997E-A865-424065AE8FE1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0" y="1696283"/>
            <a:ext cx="18428758" cy="31412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6C425C7-F02D-8840-8DD7-DEE09D1BFB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4970" y="900199"/>
            <a:ext cx="5041265" cy="569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3550" spc="-85">
                <a:solidFill>
                  <a:srgbClr val="000000"/>
                </a:solidFill>
              </a:rPr>
              <a:t>Click to edit Master title style</a:t>
            </a:r>
            <a:endParaRPr sz="3550"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57D372B0-4E17-AA96-F243-DC646AB21AE4}"/>
              </a:ext>
            </a:extLst>
          </p:cNvPr>
          <p:cNvGrpSpPr/>
          <p:nvPr userDrawn="1"/>
        </p:nvGrpSpPr>
        <p:grpSpPr>
          <a:xfrm>
            <a:off x="16482922" y="7601863"/>
            <a:ext cx="3621404" cy="3707129"/>
            <a:chOff x="16482922" y="7601863"/>
            <a:chExt cx="3621404" cy="3707129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3068444C-4704-4EAC-E2E1-9951D970CF86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2922" y="10481617"/>
              <a:ext cx="2791569" cy="82693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2540F85-3646-40E0-B541-4E25088EAC07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7162" y="7601863"/>
              <a:ext cx="826938" cy="2881828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431B08C2-D53F-06A7-026D-6A69B368E799}"/>
                </a:ext>
              </a:extLst>
            </p:cNvPr>
            <p:cNvSpPr/>
            <p:nvPr/>
          </p:nvSpPr>
          <p:spPr>
            <a:xfrm>
              <a:off x="19277183" y="10481617"/>
              <a:ext cx="827405" cy="827405"/>
            </a:xfrm>
            <a:custGeom>
              <a:avLst/>
              <a:gdLst/>
              <a:ahLst/>
              <a:cxnLst/>
              <a:rect l="l" t="t" r="r" b="b"/>
              <a:pathLst>
                <a:path w="827405" h="827404">
                  <a:moveTo>
                    <a:pt x="826906" y="0"/>
                  </a:moveTo>
                  <a:lnTo>
                    <a:pt x="0" y="0"/>
                  </a:lnTo>
                  <a:lnTo>
                    <a:pt x="0" y="826938"/>
                  </a:lnTo>
                  <a:lnTo>
                    <a:pt x="826906" y="826938"/>
                  </a:lnTo>
                  <a:lnTo>
                    <a:pt x="8269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1">
            <a:extLst>
              <a:ext uri="{FF2B5EF4-FFF2-40B4-BE49-F238E27FC236}">
                <a16:creationId xmlns:a16="http://schemas.microsoft.com/office/drawing/2014/main" id="{63068116-DC20-3585-066E-46A57A77C57F}"/>
              </a:ext>
            </a:extLst>
          </p:cNvPr>
          <p:cNvSpPr txBox="1"/>
          <p:nvPr userDrawn="1"/>
        </p:nvSpPr>
        <p:spPr>
          <a:xfrm>
            <a:off x="824970" y="10672838"/>
            <a:ext cx="293306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b="1" spc="90">
                <a:solidFill>
                  <a:srgbClr val="333333"/>
                </a:solidFill>
                <a:latin typeface="Arial"/>
                <a:cs typeface="Arial"/>
              </a:rPr>
              <a:t>PRESENTATION</a:t>
            </a:r>
            <a:r>
              <a:rPr sz="1150" b="1" spc="229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150" b="1" spc="85">
                <a:solidFill>
                  <a:srgbClr val="333333"/>
                </a:solidFill>
                <a:latin typeface="Arial"/>
                <a:cs typeface="Arial"/>
              </a:rPr>
              <a:t>NAME</a:t>
            </a:r>
            <a:r>
              <a:rPr sz="1150" b="1" spc="2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150" b="1" spc="85">
                <a:solidFill>
                  <a:srgbClr val="333333"/>
                </a:solidFill>
                <a:latin typeface="Arial"/>
                <a:cs typeface="Arial"/>
              </a:rPr>
              <a:t>GOES</a:t>
            </a:r>
            <a:r>
              <a:rPr sz="1150" b="1" spc="2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150" b="1" spc="65">
                <a:solidFill>
                  <a:srgbClr val="333333"/>
                </a:solidFill>
                <a:latin typeface="Arial"/>
                <a:cs typeface="Arial"/>
              </a:rPr>
              <a:t>HERE </a:t>
            </a:r>
            <a:endParaRPr sz="1150">
              <a:latin typeface="Arial"/>
              <a:cs typeface="Arial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CCCD8EC7-71D8-815D-1FB8-FE63D5BE55CA}"/>
              </a:ext>
            </a:extLst>
          </p:cNvPr>
          <p:cNvSpPr txBox="1"/>
          <p:nvPr userDrawn="1"/>
        </p:nvSpPr>
        <p:spPr>
          <a:xfrm>
            <a:off x="1139097" y="2491890"/>
            <a:ext cx="10058786" cy="1125949"/>
          </a:xfrm>
          <a:prstGeom prst="rect">
            <a:avLst/>
          </a:prstGeom>
        </p:spPr>
        <p:txBody>
          <a:bodyPr vert="horz" wrap="square" lIns="0" tIns="314325" rIns="0" bIns="0" rtlCol="0">
            <a:spAutoFit/>
          </a:bodyPr>
          <a:lstStyle/>
          <a:p>
            <a:pPr marL="12700" marR="14604">
              <a:lnSpc>
                <a:spcPct val="72400"/>
              </a:lnSpc>
              <a:spcBef>
                <a:spcPts val="2475"/>
              </a:spcBef>
            </a:pPr>
            <a:r>
              <a:rPr lang="en-AU" sz="7200" b="1" spc="-55" dirty="0">
                <a:latin typeface="Arial"/>
                <a:cs typeface="Arial"/>
              </a:rPr>
              <a:t>Full page bullet text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AC7E59A1-9316-7652-0675-3B31D28F91E7}"/>
              </a:ext>
            </a:extLst>
          </p:cNvPr>
          <p:cNvSpPr txBox="1"/>
          <p:nvPr userDrawn="1"/>
        </p:nvSpPr>
        <p:spPr>
          <a:xfrm>
            <a:off x="1469035" y="3645072"/>
            <a:ext cx="16684053" cy="6208431"/>
          </a:xfrm>
          <a:prstGeom prst="rect">
            <a:avLst/>
          </a:prstGeom>
        </p:spPr>
        <p:txBody>
          <a:bodyPr vert="horz" wrap="square" lIns="0" tIns="314325" rIns="0" bIns="0" rtlCol="0" anchor="t">
            <a:spAutoFit/>
          </a:bodyPr>
          <a:lstStyle/>
          <a:p>
            <a:pPr marL="539750" marR="334010" lvl="8" indent="-527050">
              <a:lnSpc>
                <a:spcPct val="150000"/>
              </a:lnSpc>
              <a:buClr>
                <a:srgbClr val="55C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ut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quiatur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apit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hicabor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as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pellanda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cumquos</a:t>
            </a:r>
            <a:r>
              <a:rPr lang="en-AU"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ra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velibust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ut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lacepre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nihilitas</a:t>
            </a:r>
            <a:endParaRPr lang="en-AU" sz="2400" dirty="0">
              <a:latin typeface="Arial"/>
              <a:cs typeface="Arial"/>
            </a:endParaRPr>
          </a:p>
          <a:p>
            <a:pPr marL="539750" marR="90170" lvl="6" indent="-527050">
              <a:lnSpc>
                <a:spcPct val="150000"/>
              </a:lnSpc>
              <a:spcBef>
                <a:spcPts val="745"/>
              </a:spcBef>
              <a:buClr>
                <a:srgbClr val="55C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sit</a:t>
            </a:r>
            <a:r>
              <a:rPr lang="en-AU"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harchil</a:t>
            </a:r>
            <a:r>
              <a:rPr lang="en-AU"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licaesti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tempos</a:t>
            </a:r>
            <a:r>
              <a:rPr lang="en-AU"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ipsunt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25" dirty="0">
                <a:solidFill>
                  <a:srgbClr val="333333"/>
                </a:solidFill>
                <a:latin typeface="Arial"/>
                <a:cs typeface="Arial"/>
              </a:rPr>
              <a:t>hit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odipidust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lang="en-AU"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cone</a:t>
            </a:r>
            <a:r>
              <a:rPr lang="en-AU"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doluptae</a:t>
            </a:r>
            <a:r>
              <a:rPr lang="en-AU"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plique</a:t>
            </a:r>
            <a:r>
              <a:rPr lang="en-AU"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etusam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unt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oditatust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sum,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consequ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iaeperibusam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fugit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volut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volupit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repedit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volest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voloribus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lang="en-AU" sz="2400" dirty="0">
              <a:latin typeface="Arial"/>
              <a:cs typeface="Arial"/>
            </a:endParaRPr>
          </a:p>
          <a:p>
            <a:pPr marL="539750" marR="51435" lvl="6" indent="-527050">
              <a:lnSpc>
                <a:spcPct val="150000"/>
              </a:lnSpc>
              <a:spcBef>
                <a:spcPts val="740"/>
              </a:spcBef>
              <a:buClr>
                <a:srgbClr val="55C1E9"/>
              </a:buClr>
              <a:buSzPct val="160000"/>
              <a:buFont typeface="Wingdings" panose="05000000000000000000" pitchFamily="2" charset="2"/>
              <a:buChar char="§"/>
            </a:pP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Ur</a:t>
            </a:r>
            <a:r>
              <a:rPr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aliatia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ndandiae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rem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spc="-10" dirty="0" err="1">
                <a:solidFill>
                  <a:srgbClr val="333333"/>
                </a:solidFill>
                <a:latin typeface="Arial"/>
                <a:cs typeface="Arial"/>
              </a:rPr>
              <a:t>dolorepel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inimperit</a:t>
            </a:r>
            <a:r>
              <a:rPr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volore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totate</a:t>
            </a:r>
            <a:r>
              <a:rPr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sitae</a:t>
            </a:r>
            <a:r>
              <a:rPr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reperchil</a:t>
            </a:r>
            <a:r>
              <a:rPr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spc="-25" dirty="0" err="1">
                <a:solidFill>
                  <a:srgbClr val="333333"/>
                </a:solidFill>
                <a:latin typeface="Arial"/>
                <a:cs typeface="Arial"/>
              </a:rPr>
              <a:t>eos</a:t>
            </a:r>
            <a:r>
              <a:rPr sz="2400" spc="-2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intotat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alibus</a:t>
            </a:r>
            <a:r>
              <a:rPr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repudae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nobisquibus</a:t>
            </a:r>
            <a:r>
              <a:rPr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spc="-10" dirty="0" err="1">
                <a:solidFill>
                  <a:srgbClr val="333333"/>
                </a:solidFill>
                <a:latin typeface="Arial"/>
                <a:cs typeface="Arial"/>
              </a:rPr>
              <a:t>magnis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doluptatia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nus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num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quidus</a:t>
            </a:r>
            <a:r>
              <a:rPr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evendam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spc="-25" dirty="0" err="1">
                <a:solidFill>
                  <a:srgbClr val="333333"/>
                </a:solidFill>
                <a:latin typeface="Arial"/>
                <a:cs typeface="Arial"/>
              </a:rPr>
              <a:t>ut</a:t>
            </a:r>
            <a:r>
              <a:rPr sz="2400" spc="-2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asimaxime</a:t>
            </a:r>
            <a:r>
              <a:rPr sz="2400" spc="-3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voluptate</a:t>
            </a:r>
            <a:r>
              <a:rPr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nobis</a:t>
            </a:r>
            <a:r>
              <a:rPr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 err="1">
                <a:solidFill>
                  <a:srgbClr val="333333"/>
                </a:solidFill>
                <a:latin typeface="Arial"/>
                <a:cs typeface="Arial"/>
              </a:rPr>
              <a:t>illa</a:t>
            </a:r>
            <a:r>
              <a:rPr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33"/>
                </a:solidFill>
                <a:latin typeface="Arial"/>
                <a:cs typeface="Arial"/>
              </a:rPr>
              <a:t>ne</a:t>
            </a:r>
            <a:r>
              <a:rPr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spc="-10" dirty="0" err="1">
                <a:solidFill>
                  <a:srgbClr val="333333"/>
                </a:solidFill>
                <a:latin typeface="Arial"/>
                <a:cs typeface="Arial"/>
              </a:rPr>
              <a:t>nulla</a:t>
            </a:r>
            <a:endParaRPr lang="en-AU" sz="2400" spc="-1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539750" marR="51435" lvl="6" indent="-527050">
              <a:lnSpc>
                <a:spcPct val="150000"/>
              </a:lnSpc>
              <a:spcBef>
                <a:spcPts val="740"/>
              </a:spcBef>
              <a:buClr>
                <a:srgbClr val="55C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ut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quiatur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apit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hicabor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as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pellanda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cumquos</a:t>
            </a:r>
            <a:r>
              <a:rPr lang="en-AU"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ra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velibust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ut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lacepre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nihilitas</a:t>
            </a:r>
            <a:endParaRPr lang="en-AU" sz="2400" spc="-1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539750" marR="51435" lvl="6" indent="-527050">
              <a:lnSpc>
                <a:spcPct val="150000"/>
              </a:lnSpc>
              <a:spcBef>
                <a:spcPts val="740"/>
              </a:spcBef>
              <a:buClr>
                <a:srgbClr val="55C1E9"/>
              </a:buClr>
              <a:buSzPct val="160000"/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333333"/>
                </a:solidFill>
                <a:latin typeface="Arial"/>
                <a:cs typeface="Arial"/>
              </a:rPr>
              <a:t>Natibus</a:t>
            </a:r>
            <a:r>
              <a:rPr lang="pt-BR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Arial"/>
                <a:cs typeface="Arial"/>
              </a:rPr>
              <a:t>amentotam reperrum</a:t>
            </a:r>
            <a:r>
              <a:rPr lang="pt-BR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Arial"/>
                <a:cs typeface="Arial"/>
              </a:rPr>
              <a:t>qui </a:t>
            </a:r>
            <a:r>
              <a:rPr lang="pt-BR" sz="2400" spc="-10" dirty="0">
                <a:solidFill>
                  <a:srgbClr val="333333"/>
                </a:solidFill>
                <a:latin typeface="Arial"/>
                <a:cs typeface="Arial"/>
              </a:rPr>
              <a:t>repelita </a:t>
            </a:r>
            <a:r>
              <a:rPr lang="pt-BR" sz="2400" dirty="0">
                <a:solidFill>
                  <a:srgbClr val="333333"/>
                </a:solidFill>
                <a:latin typeface="Arial"/>
                <a:cs typeface="Arial"/>
              </a:rPr>
              <a:t>con</a:t>
            </a:r>
            <a:r>
              <a:rPr lang="pt-BR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Arial"/>
                <a:cs typeface="Arial"/>
              </a:rPr>
              <a:t>pe</a:t>
            </a:r>
            <a:r>
              <a:rPr lang="pt-BR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Arial"/>
                <a:cs typeface="Arial"/>
              </a:rPr>
              <a:t>nata</a:t>
            </a:r>
            <a:r>
              <a:rPr lang="pt-BR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Arial"/>
                <a:cs typeface="Arial"/>
              </a:rPr>
              <a:t>dolorrum</a:t>
            </a:r>
            <a:r>
              <a:rPr lang="pt-BR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Arial"/>
                <a:cs typeface="Arial"/>
              </a:rPr>
              <a:t>quos</a:t>
            </a:r>
            <a:r>
              <a:rPr lang="pt-BR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pt-BR" sz="2400" spc="-10" dirty="0">
                <a:solidFill>
                  <a:srgbClr val="333333"/>
                </a:solidFill>
                <a:latin typeface="Arial"/>
                <a:cs typeface="Arial"/>
              </a:rPr>
              <a:t>dolupit,</a:t>
            </a:r>
            <a:endParaRPr lang="pt-BR" sz="2400" dirty="0">
              <a:latin typeface="Arial"/>
              <a:cs typeface="Arial"/>
            </a:endParaRPr>
          </a:p>
          <a:p>
            <a:pPr marL="539750" marR="51435" lvl="6" indent="-527050">
              <a:lnSpc>
                <a:spcPct val="150000"/>
              </a:lnSpc>
              <a:spcBef>
                <a:spcPts val="740"/>
              </a:spcBef>
              <a:buClr>
                <a:srgbClr val="55C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sit</a:t>
            </a:r>
            <a:r>
              <a:rPr lang="en-AU"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harchil</a:t>
            </a:r>
            <a:r>
              <a:rPr lang="en-AU"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licaesti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tempos</a:t>
            </a:r>
            <a:r>
              <a:rPr lang="en-AU"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ipsunt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25" dirty="0">
                <a:solidFill>
                  <a:srgbClr val="333333"/>
                </a:solidFill>
                <a:latin typeface="Arial"/>
                <a:cs typeface="Arial"/>
              </a:rPr>
              <a:t>hit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odipidust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lang="en-AU"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cone</a:t>
            </a:r>
            <a:r>
              <a:rPr lang="en-AU"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doluptae</a:t>
            </a:r>
            <a:r>
              <a:rPr lang="en-AU" sz="24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plique</a:t>
            </a:r>
            <a:r>
              <a:rPr lang="en-AU" sz="2400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etusam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unt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oditatust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sum,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consequ</a:t>
            </a:r>
            <a:r>
              <a:rPr lang="en-AU" sz="2400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iaeperibusam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fugit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volut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volupit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repedit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dirty="0" err="1">
                <a:solidFill>
                  <a:srgbClr val="333333"/>
                </a:solidFill>
                <a:latin typeface="Arial"/>
                <a:cs typeface="Arial"/>
              </a:rPr>
              <a:t>volest</a:t>
            </a:r>
            <a:r>
              <a:rPr lang="en-AU" sz="2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AU" sz="2400" spc="-10" dirty="0" err="1">
                <a:solidFill>
                  <a:srgbClr val="333333"/>
                </a:solidFill>
                <a:latin typeface="Arial"/>
                <a:cs typeface="Arial"/>
              </a:rPr>
              <a:t>voloribus</a:t>
            </a:r>
            <a:r>
              <a:rPr lang="en-AU" sz="2400" spc="-10" dirty="0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lang="en-AU" sz="2400" dirty="0">
              <a:latin typeface="Arial"/>
              <a:cs typeface="Arial"/>
            </a:endParaRPr>
          </a:p>
          <a:p>
            <a:pPr marL="12700" marR="51435" lvl="2">
              <a:lnSpc>
                <a:spcPct val="106900"/>
              </a:lnSpc>
              <a:spcBef>
                <a:spcPts val="740"/>
              </a:spcBef>
              <a:buClr>
                <a:srgbClr val="55C1E9"/>
              </a:buClr>
              <a:buSzPct val="160000"/>
            </a:pPr>
            <a:endParaRPr sz="2400" dirty="0"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B17EF2-DC96-D662-D2BB-9D242D1BFD2E}"/>
              </a:ext>
            </a:extLst>
          </p:cNvPr>
          <p:cNvGrpSpPr/>
          <p:nvPr userDrawn="1"/>
        </p:nvGrpSpPr>
        <p:grpSpPr>
          <a:xfrm>
            <a:off x="16900005" y="544486"/>
            <a:ext cx="2783967" cy="777539"/>
            <a:chOff x="16900005" y="544486"/>
            <a:chExt cx="2783967" cy="777539"/>
          </a:xfrm>
        </p:grpSpPr>
        <p:sp>
          <p:nvSpPr>
            <p:cNvPr id="21" name="bg object 17">
              <a:extLst>
                <a:ext uri="{FF2B5EF4-FFF2-40B4-BE49-F238E27FC236}">
                  <a16:creationId xmlns:a16="http://schemas.microsoft.com/office/drawing/2014/main" id="{3EB2D889-2BEE-909D-16D4-73669B73C98D}"/>
                </a:ext>
              </a:extLst>
            </p:cNvPr>
            <p:cNvSpPr/>
            <p:nvPr/>
          </p:nvSpPr>
          <p:spPr>
            <a:xfrm>
              <a:off x="19482003" y="744008"/>
              <a:ext cx="201930" cy="364490"/>
            </a:xfrm>
            <a:custGeom>
              <a:avLst/>
              <a:gdLst/>
              <a:ahLst/>
              <a:cxnLst/>
              <a:rect l="l" t="t" r="r" b="b"/>
              <a:pathLst>
                <a:path w="201930" h="364490">
                  <a:moveTo>
                    <a:pt x="201522" y="0"/>
                  </a:moveTo>
                  <a:lnTo>
                    <a:pt x="0" y="0"/>
                  </a:lnTo>
                  <a:lnTo>
                    <a:pt x="0" y="363988"/>
                  </a:lnTo>
                  <a:lnTo>
                    <a:pt x="201522" y="363988"/>
                  </a:lnTo>
                  <a:lnTo>
                    <a:pt x="201522" y="0"/>
                  </a:lnTo>
                  <a:close/>
                </a:path>
              </a:pathLst>
            </a:custGeom>
            <a:solidFill>
              <a:srgbClr val="94C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18">
              <a:extLst>
                <a:ext uri="{FF2B5EF4-FFF2-40B4-BE49-F238E27FC236}">
                  <a16:creationId xmlns:a16="http://schemas.microsoft.com/office/drawing/2014/main" id="{D2C213C0-CC41-0247-4361-DB8317C56843}"/>
                </a:ext>
              </a:extLst>
            </p:cNvPr>
            <p:cNvSpPr/>
            <p:nvPr/>
          </p:nvSpPr>
          <p:spPr>
            <a:xfrm>
              <a:off x="19152327" y="544486"/>
              <a:ext cx="331470" cy="201930"/>
            </a:xfrm>
            <a:custGeom>
              <a:avLst/>
              <a:gdLst/>
              <a:ahLst/>
              <a:cxnLst/>
              <a:rect l="l" t="t" r="r" b="b"/>
              <a:pathLst>
                <a:path w="331469" h="201929">
                  <a:moveTo>
                    <a:pt x="330995" y="0"/>
                  </a:moveTo>
                  <a:lnTo>
                    <a:pt x="0" y="0"/>
                  </a:lnTo>
                  <a:lnTo>
                    <a:pt x="0" y="201522"/>
                  </a:lnTo>
                  <a:lnTo>
                    <a:pt x="330995" y="201522"/>
                  </a:lnTo>
                  <a:lnTo>
                    <a:pt x="330995" y="0"/>
                  </a:lnTo>
                  <a:close/>
                </a:path>
              </a:pathLst>
            </a:custGeom>
            <a:solidFill>
              <a:srgbClr val="57C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19">
              <a:extLst>
                <a:ext uri="{FF2B5EF4-FFF2-40B4-BE49-F238E27FC236}">
                  <a16:creationId xmlns:a16="http://schemas.microsoft.com/office/drawing/2014/main" id="{0F9B4251-D585-216D-0091-DF2A87A79F66}"/>
                </a:ext>
              </a:extLst>
            </p:cNvPr>
            <p:cNvSpPr/>
            <p:nvPr/>
          </p:nvSpPr>
          <p:spPr>
            <a:xfrm>
              <a:off x="19032462" y="544492"/>
              <a:ext cx="651510" cy="768985"/>
            </a:xfrm>
            <a:custGeom>
              <a:avLst/>
              <a:gdLst/>
              <a:ahLst/>
              <a:cxnLst/>
              <a:rect l="l" t="t" r="r" b="b"/>
              <a:pathLst>
                <a:path w="651509" h="768985">
                  <a:moveTo>
                    <a:pt x="238594" y="404876"/>
                  </a:moveTo>
                  <a:lnTo>
                    <a:pt x="198729" y="409067"/>
                  </a:lnTo>
                  <a:lnTo>
                    <a:pt x="167462" y="424535"/>
                  </a:lnTo>
                  <a:lnTo>
                    <a:pt x="143522" y="449668"/>
                  </a:lnTo>
                  <a:lnTo>
                    <a:pt x="125577" y="482866"/>
                  </a:lnTo>
                  <a:lnTo>
                    <a:pt x="125577" y="410806"/>
                  </a:lnTo>
                  <a:lnTo>
                    <a:pt x="0" y="410806"/>
                  </a:lnTo>
                  <a:lnTo>
                    <a:pt x="0" y="768388"/>
                  </a:lnTo>
                  <a:lnTo>
                    <a:pt x="125577" y="768388"/>
                  </a:lnTo>
                  <a:lnTo>
                    <a:pt x="125577" y="657352"/>
                  </a:lnTo>
                  <a:lnTo>
                    <a:pt x="132384" y="603694"/>
                  </a:lnTo>
                  <a:lnTo>
                    <a:pt x="152260" y="566216"/>
                  </a:lnTo>
                  <a:lnTo>
                    <a:pt x="184416" y="544233"/>
                  </a:lnTo>
                  <a:lnTo>
                    <a:pt x="228028" y="537057"/>
                  </a:lnTo>
                  <a:lnTo>
                    <a:pt x="238594" y="537057"/>
                  </a:lnTo>
                  <a:lnTo>
                    <a:pt x="238594" y="404876"/>
                  </a:lnTo>
                  <a:close/>
                </a:path>
                <a:path w="651509" h="768985">
                  <a:moveTo>
                    <a:pt x="651065" y="0"/>
                  </a:moveTo>
                  <a:lnTo>
                    <a:pt x="449541" y="0"/>
                  </a:lnTo>
                  <a:lnTo>
                    <a:pt x="449541" y="201523"/>
                  </a:lnTo>
                  <a:lnTo>
                    <a:pt x="651065" y="201523"/>
                  </a:lnTo>
                  <a:lnTo>
                    <a:pt x="651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20">
              <a:extLst>
                <a:ext uri="{FF2B5EF4-FFF2-40B4-BE49-F238E27FC236}">
                  <a16:creationId xmlns:a16="http://schemas.microsoft.com/office/drawing/2014/main" id="{1C5CA505-7B3D-BD50-95FA-C9FB2F65AE85}"/>
                </a:ext>
              </a:extLst>
            </p:cNvPr>
            <p:cNvSpPr/>
            <p:nvPr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864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7670" y="2110501"/>
            <a:ext cx="18428970" cy="8360847"/>
          </a:xfrm>
          <a:custGeom>
            <a:avLst/>
            <a:gdLst/>
            <a:ahLst/>
            <a:cxnLst/>
            <a:rect l="l" t="t" r="r" b="b"/>
            <a:pathLst>
              <a:path w="18428970" h="8775065">
                <a:moveTo>
                  <a:pt x="18428758" y="0"/>
                </a:moveTo>
                <a:lnTo>
                  <a:pt x="0" y="0"/>
                </a:lnTo>
                <a:lnTo>
                  <a:pt x="0" y="8774601"/>
                </a:lnTo>
                <a:lnTo>
                  <a:pt x="18428758" y="8774601"/>
                </a:lnTo>
                <a:lnTo>
                  <a:pt x="18428758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578E7C-2EA1-9CD2-333C-318925EE5575}"/>
              </a:ext>
            </a:extLst>
          </p:cNvPr>
          <p:cNvGrpSpPr/>
          <p:nvPr userDrawn="1"/>
        </p:nvGrpSpPr>
        <p:grpSpPr>
          <a:xfrm>
            <a:off x="16900005" y="544486"/>
            <a:ext cx="2783967" cy="777539"/>
            <a:chOff x="16900005" y="544486"/>
            <a:chExt cx="2783967" cy="777539"/>
          </a:xfrm>
        </p:grpSpPr>
        <p:sp>
          <p:nvSpPr>
            <p:cNvPr id="17" name="bg object 17"/>
            <p:cNvSpPr/>
            <p:nvPr/>
          </p:nvSpPr>
          <p:spPr>
            <a:xfrm>
              <a:off x="19482003" y="744008"/>
              <a:ext cx="201930" cy="364490"/>
            </a:xfrm>
            <a:custGeom>
              <a:avLst/>
              <a:gdLst/>
              <a:ahLst/>
              <a:cxnLst/>
              <a:rect l="l" t="t" r="r" b="b"/>
              <a:pathLst>
                <a:path w="201930" h="364490">
                  <a:moveTo>
                    <a:pt x="201522" y="0"/>
                  </a:moveTo>
                  <a:lnTo>
                    <a:pt x="0" y="0"/>
                  </a:lnTo>
                  <a:lnTo>
                    <a:pt x="0" y="363988"/>
                  </a:lnTo>
                  <a:lnTo>
                    <a:pt x="201522" y="363988"/>
                  </a:lnTo>
                  <a:lnTo>
                    <a:pt x="201522" y="0"/>
                  </a:lnTo>
                  <a:close/>
                </a:path>
              </a:pathLst>
            </a:custGeom>
            <a:solidFill>
              <a:srgbClr val="94C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18"/>
            <p:cNvSpPr/>
            <p:nvPr/>
          </p:nvSpPr>
          <p:spPr>
            <a:xfrm>
              <a:off x="19152327" y="544486"/>
              <a:ext cx="331470" cy="201930"/>
            </a:xfrm>
            <a:custGeom>
              <a:avLst/>
              <a:gdLst/>
              <a:ahLst/>
              <a:cxnLst/>
              <a:rect l="l" t="t" r="r" b="b"/>
              <a:pathLst>
                <a:path w="331469" h="201929">
                  <a:moveTo>
                    <a:pt x="330995" y="0"/>
                  </a:moveTo>
                  <a:lnTo>
                    <a:pt x="0" y="0"/>
                  </a:lnTo>
                  <a:lnTo>
                    <a:pt x="0" y="201522"/>
                  </a:lnTo>
                  <a:lnTo>
                    <a:pt x="330995" y="201522"/>
                  </a:lnTo>
                  <a:lnTo>
                    <a:pt x="330995" y="0"/>
                  </a:lnTo>
                  <a:close/>
                </a:path>
              </a:pathLst>
            </a:custGeom>
            <a:solidFill>
              <a:srgbClr val="57C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19"/>
            <p:cNvSpPr/>
            <p:nvPr/>
          </p:nvSpPr>
          <p:spPr>
            <a:xfrm>
              <a:off x="19032462" y="544492"/>
              <a:ext cx="651510" cy="768985"/>
            </a:xfrm>
            <a:custGeom>
              <a:avLst/>
              <a:gdLst/>
              <a:ahLst/>
              <a:cxnLst/>
              <a:rect l="l" t="t" r="r" b="b"/>
              <a:pathLst>
                <a:path w="651509" h="768985">
                  <a:moveTo>
                    <a:pt x="238594" y="404876"/>
                  </a:moveTo>
                  <a:lnTo>
                    <a:pt x="198729" y="409067"/>
                  </a:lnTo>
                  <a:lnTo>
                    <a:pt x="167462" y="424535"/>
                  </a:lnTo>
                  <a:lnTo>
                    <a:pt x="143522" y="449668"/>
                  </a:lnTo>
                  <a:lnTo>
                    <a:pt x="125577" y="482866"/>
                  </a:lnTo>
                  <a:lnTo>
                    <a:pt x="125577" y="410806"/>
                  </a:lnTo>
                  <a:lnTo>
                    <a:pt x="0" y="410806"/>
                  </a:lnTo>
                  <a:lnTo>
                    <a:pt x="0" y="768388"/>
                  </a:lnTo>
                  <a:lnTo>
                    <a:pt x="125577" y="768388"/>
                  </a:lnTo>
                  <a:lnTo>
                    <a:pt x="125577" y="657352"/>
                  </a:lnTo>
                  <a:lnTo>
                    <a:pt x="132384" y="603694"/>
                  </a:lnTo>
                  <a:lnTo>
                    <a:pt x="152260" y="566216"/>
                  </a:lnTo>
                  <a:lnTo>
                    <a:pt x="184416" y="544233"/>
                  </a:lnTo>
                  <a:lnTo>
                    <a:pt x="228028" y="537057"/>
                  </a:lnTo>
                  <a:lnTo>
                    <a:pt x="238594" y="537057"/>
                  </a:lnTo>
                  <a:lnTo>
                    <a:pt x="238594" y="404876"/>
                  </a:lnTo>
                  <a:close/>
                </a:path>
                <a:path w="651509" h="768985">
                  <a:moveTo>
                    <a:pt x="651065" y="0"/>
                  </a:moveTo>
                  <a:lnTo>
                    <a:pt x="449541" y="0"/>
                  </a:lnTo>
                  <a:lnTo>
                    <a:pt x="449541" y="201523"/>
                  </a:lnTo>
                  <a:lnTo>
                    <a:pt x="651065" y="201523"/>
                  </a:lnTo>
                  <a:lnTo>
                    <a:pt x="651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0"/>
            <p:cNvSpPr/>
            <p:nvPr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7670" y="891457"/>
            <a:ext cx="7894955" cy="546303"/>
          </a:xfrm>
        </p:spPr>
        <p:txBody>
          <a:bodyPr lIns="0" tIns="0" rIns="0" bIns="0"/>
          <a:lstStyle>
            <a:lvl1pPr>
              <a:defRPr sz="35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bg object 22">
            <a:extLst>
              <a:ext uri="{FF2B5EF4-FFF2-40B4-BE49-F238E27FC236}">
                <a16:creationId xmlns:a16="http://schemas.microsoft.com/office/drawing/2014/main" id="{33E9F37C-A0F7-6D7C-76C4-16E10C03EAED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0" y="1696283"/>
            <a:ext cx="18428758" cy="3141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7670" y="1696283"/>
            <a:ext cx="18428970" cy="8775065"/>
          </a:xfrm>
          <a:custGeom>
            <a:avLst/>
            <a:gdLst/>
            <a:ahLst/>
            <a:cxnLst/>
            <a:rect l="l" t="t" r="r" b="b"/>
            <a:pathLst>
              <a:path w="18428970" h="8775065">
                <a:moveTo>
                  <a:pt x="18428758" y="0"/>
                </a:moveTo>
                <a:lnTo>
                  <a:pt x="0" y="0"/>
                </a:lnTo>
                <a:lnTo>
                  <a:pt x="0" y="8774601"/>
                </a:lnTo>
                <a:lnTo>
                  <a:pt x="18428758" y="8774601"/>
                </a:lnTo>
                <a:lnTo>
                  <a:pt x="18428758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9482003" y="744008"/>
            <a:ext cx="201930" cy="364490"/>
          </a:xfrm>
          <a:custGeom>
            <a:avLst/>
            <a:gdLst/>
            <a:ahLst/>
            <a:cxnLst/>
            <a:rect l="l" t="t" r="r" b="b"/>
            <a:pathLst>
              <a:path w="201930" h="364490">
                <a:moveTo>
                  <a:pt x="201522" y="0"/>
                </a:moveTo>
                <a:lnTo>
                  <a:pt x="0" y="0"/>
                </a:lnTo>
                <a:lnTo>
                  <a:pt x="0" y="363988"/>
                </a:lnTo>
                <a:lnTo>
                  <a:pt x="201522" y="363988"/>
                </a:lnTo>
                <a:lnTo>
                  <a:pt x="201522" y="0"/>
                </a:lnTo>
                <a:close/>
              </a:path>
            </a:pathLst>
          </a:custGeom>
          <a:solidFill>
            <a:srgbClr val="94C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9152327" y="544486"/>
            <a:ext cx="331470" cy="201930"/>
          </a:xfrm>
          <a:custGeom>
            <a:avLst/>
            <a:gdLst/>
            <a:ahLst/>
            <a:cxnLst/>
            <a:rect l="l" t="t" r="r" b="b"/>
            <a:pathLst>
              <a:path w="331469" h="201929">
                <a:moveTo>
                  <a:pt x="330995" y="0"/>
                </a:moveTo>
                <a:lnTo>
                  <a:pt x="0" y="0"/>
                </a:lnTo>
                <a:lnTo>
                  <a:pt x="0" y="201522"/>
                </a:lnTo>
                <a:lnTo>
                  <a:pt x="330995" y="201522"/>
                </a:lnTo>
                <a:lnTo>
                  <a:pt x="330995" y="0"/>
                </a:lnTo>
                <a:close/>
              </a:path>
            </a:pathLst>
          </a:custGeom>
          <a:solidFill>
            <a:srgbClr val="57C1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9032462" y="544492"/>
            <a:ext cx="651510" cy="768985"/>
          </a:xfrm>
          <a:custGeom>
            <a:avLst/>
            <a:gdLst/>
            <a:ahLst/>
            <a:cxnLst/>
            <a:rect l="l" t="t" r="r" b="b"/>
            <a:pathLst>
              <a:path w="651509" h="768985">
                <a:moveTo>
                  <a:pt x="238594" y="404876"/>
                </a:moveTo>
                <a:lnTo>
                  <a:pt x="198729" y="409067"/>
                </a:lnTo>
                <a:lnTo>
                  <a:pt x="167462" y="424535"/>
                </a:lnTo>
                <a:lnTo>
                  <a:pt x="143522" y="449668"/>
                </a:lnTo>
                <a:lnTo>
                  <a:pt x="125577" y="482866"/>
                </a:lnTo>
                <a:lnTo>
                  <a:pt x="125577" y="410806"/>
                </a:lnTo>
                <a:lnTo>
                  <a:pt x="0" y="410806"/>
                </a:lnTo>
                <a:lnTo>
                  <a:pt x="0" y="768388"/>
                </a:lnTo>
                <a:lnTo>
                  <a:pt x="125577" y="768388"/>
                </a:lnTo>
                <a:lnTo>
                  <a:pt x="125577" y="657352"/>
                </a:lnTo>
                <a:lnTo>
                  <a:pt x="132384" y="603694"/>
                </a:lnTo>
                <a:lnTo>
                  <a:pt x="152260" y="566216"/>
                </a:lnTo>
                <a:lnTo>
                  <a:pt x="184416" y="544233"/>
                </a:lnTo>
                <a:lnTo>
                  <a:pt x="228028" y="537057"/>
                </a:lnTo>
                <a:lnTo>
                  <a:pt x="238594" y="537057"/>
                </a:lnTo>
                <a:lnTo>
                  <a:pt x="238594" y="404876"/>
                </a:lnTo>
                <a:close/>
              </a:path>
              <a:path w="651509" h="768985">
                <a:moveTo>
                  <a:pt x="651065" y="0"/>
                </a:moveTo>
                <a:lnTo>
                  <a:pt x="449541" y="0"/>
                </a:lnTo>
                <a:lnTo>
                  <a:pt x="449541" y="201523"/>
                </a:lnTo>
                <a:lnTo>
                  <a:pt x="651065" y="201523"/>
                </a:lnTo>
                <a:lnTo>
                  <a:pt x="6510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900005" y="850220"/>
            <a:ext cx="2105660" cy="471805"/>
          </a:xfrm>
          <a:custGeom>
            <a:avLst/>
            <a:gdLst/>
            <a:ahLst/>
            <a:cxnLst/>
            <a:rect l="l" t="t" r="r" b="b"/>
            <a:pathLst>
              <a:path w="2105659" h="471805">
                <a:moveTo>
                  <a:pt x="421995" y="228688"/>
                </a:moveTo>
                <a:lnTo>
                  <a:pt x="417728" y="180530"/>
                </a:lnTo>
                <a:lnTo>
                  <a:pt x="405142" y="136626"/>
                </a:lnTo>
                <a:lnTo>
                  <a:pt x="384517" y="97650"/>
                </a:lnTo>
                <a:lnTo>
                  <a:pt x="356158" y="64274"/>
                </a:lnTo>
                <a:lnTo>
                  <a:pt x="320370" y="37160"/>
                </a:lnTo>
                <a:lnTo>
                  <a:pt x="295719" y="25565"/>
                </a:lnTo>
                <a:lnTo>
                  <a:pt x="295719" y="231990"/>
                </a:lnTo>
                <a:lnTo>
                  <a:pt x="286931" y="281787"/>
                </a:lnTo>
                <a:lnTo>
                  <a:pt x="262077" y="318490"/>
                </a:lnTo>
                <a:lnTo>
                  <a:pt x="223431" y="341198"/>
                </a:lnTo>
                <a:lnTo>
                  <a:pt x="173240" y="348970"/>
                </a:lnTo>
                <a:lnTo>
                  <a:pt x="123113" y="348970"/>
                </a:lnTo>
                <a:lnTo>
                  <a:pt x="123113" y="113677"/>
                </a:lnTo>
                <a:lnTo>
                  <a:pt x="173240" y="113677"/>
                </a:lnTo>
                <a:lnTo>
                  <a:pt x="223431" y="121551"/>
                </a:lnTo>
                <a:lnTo>
                  <a:pt x="262077" y="144411"/>
                </a:lnTo>
                <a:lnTo>
                  <a:pt x="286931" y="181165"/>
                </a:lnTo>
                <a:lnTo>
                  <a:pt x="295592" y="230009"/>
                </a:lnTo>
                <a:lnTo>
                  <a:pt x="295719" y="231990"/>
                </a:lnTo>
                <a:lnTo>
                  <a:pt x="295719" y="25565"/>
                </a:lnTo>
                <a:lnTo>
                  <a:pt x="277431" y="16954"/>
                </a:lnTo>
                <a:lnTo>
                  <a:pt x="227660" y="4356"/>
                </a:lnTo>
                <a:lnTo>
                  <a:pt x="171335" y="0"/>
                </a:lnTo>
                <a:lnTo>
                  <a:pt x="0" y="0"/>
                </a:lnTo>
                <a:lnTo>
                  <a:pt x="0" y="462661"/>
                </a:lnTo>
                <a:lnTo>
                  <a:pt x="168795" y="462661"/>
                </a:lnTo>
                <a:lnTo>
                  <a:pt x="225590" y="458152"/>
                </a:lnTo>
                <a:lnTo>
                  <a:pt x="275818" y="445084"/>
                </a:lnTo>
                <a:lnTo>
                  <a:pt x="319189" y="424256"/>
                </a:lnTo>
                <a:lnTo>
                  <a:pt x="355358" y="396405"/>
                </a:lnTo>
                <a:lnTo>
                  <a:pt x="384048" y="362292"/>
                </a:lnTo>
                <a:lnTo>
                  <a:pt x="391058" y="348970"/>
                </a:lnTo>
                <a:lnTo>
                  <a:pt x="404914" y="322681"/>
                </a:lnTo>
                <a:lnTo>
                  <a:pt x="417677" y="278333"/>
                </a:lnTo>
                <a:lnTo>
                  <a:pt x="421932" y="230670"/>
                </a:lnTo>
                <a:lnTo>
                  <a:pt x="421995" y="228688"/>
                </a:lnTo>
                <a:close/>
              </a:path>
              <a:path w="2105659" h="471805">
                <a:moveTo>
                  <a:pt x="831011" y="283222"/>
                </a:moveTo>
                <a:lnTo>
                  <a:pt x="826147" y="240931"/>
                </a:lnTo>
                <a:lnTo>
                  <a:pt x="812876" y="204012"/>
                </a:lnTo>
                <a:lnTo>
                  <a:pt x="812152" y="201993"/>
                </a:lnTo>
                <a:lnTo>
                  <a:pt x="789889" y="167538"/>
                </a:lnTo>
                <a:lnTo>
                  <a:pt x="760247" y="138722"/>
                </a:lnTo>
                <a:lnTo>
                  <a:pt x="724115" y="116713"/>
                </a:lnTo>
                <a:lnTo>
                  <a:pt x="709879" y="111925"/>
                </a:lnTo>
                <a:lnTo>
                  <a:pt x="709879" y="284543"/>
                </a:lnTo>
                <a:lnTo>
                  <a:pt x="709879" y="285864"/>
                </a:lnTo>
                <a:lnTo>
                  <a:pt x="704672" y="316344"/>
                </a:lnTo>
                <a:lnTo>
                  <a:pt x="689825" y="341553"/>
                </a:lnTo>
                <a:lnTo>
                  <a:pt x="666508" y="358724"/>
                </a:lnTo>
                <a:lnTo>
                  <a:pt x="635876" y="365074"/>
                </a:lnTo>
                <a:lnTo>
                  <a:pt x="605599" y="358609"/>
                </a:lnTo>
                <a:lnTo>
                  <a:pt x="581774" y="341147"/>
                </a:lnTo>
                <a:lnTo>
                  <a:pt x="566178" y="315506"/>
                </a:lnTo>
                <a:lnTo>
                  <a:pt x="560578" y="284543"/>
                </a:lnTo>
                <a:lnTo>
                  <a:pt x="560578" y="283222"/>
                </a:lnTo>
                <a:lnTo>
                  <a:pt x="565785" y="252742"/>
                </a:lnTo>
                <a:lnTo>
                  <a:pt x="580631" y="227520"/>
                </a:lnTo>
                <a:lnTo>
                  <a:pt x="603948" y="210350"/>
                </a:lnTo>
                <a:lnTo>
                  <a:pt x="634568" y="204012"/>
                </a:lnTo>
                <a:lnTo>
                  <a:pt x="664845" y="210464"/>
                </a:lnTo>
                <a:lnTo>
                  <a:pt x="688670" y="227939"/>
                </a:lnTo>
                <a:lnTo>
                  <a:pt x="704278" y="253580"/>
                </a:lnTo>
                <a:lnTo>
                  <a:pt x="709879" y="284543"/>
                </a:lnTo>
                <a:lnTo>
                  <a:pt x="709879" y="111925"/>
                </a:lnTo>
                <a:lnTo>
                  <a:pt x="682358" y="102666"/>
                </a:lnTo>
                <a:lnTo>
                  <a:pt x="635876" y="97726"/>
                </a:lnTo>
                <a:lnTo>
                  <a:pt x="589127" y="102743"/>
                </a:lnTo>
                <a:lnTo>
                  <a:pt x="547103" y="116979"/>
                </a:lnTo>
                <a:lnTo>
                  <a:pt x="510730" y="139242"/>
                </a:lnTo>
                <a:lnTo>
                  <a:pt x="480872" y="168338"/>
                </a:lnTo>
                <a:lnTo>
                  <a:pt x="458444" y="203047"/>
                </a:lnTo>
                <a:lnTo>
                  <a:pt x="444334" y="242176"/>
                </a:lnTo>
                <a:lnTo>
                  <a:pt x="439432" y="284543"/>
                </a:lnTo>
                <a:lnTo>
                  <a:pt x="439432" y="285864"/>
                </a:lnTo>
                <a:lnTo>
                  <a:pt x="444296" y="328142"/>
                </a:lnTo>
                <a:lnTo>
                  <a:pt x="458304" y="367080"/>
                </a:lnTo>
                <a:lnTo>
                  <a:pt x="480568" y="401535"/>
                </a:lnTo>
                <a:lnTo>
                  <a:pt x="510209" y="430352"/>
                </a:lnTo>
                <a:lnTo>
                  <a:pt x="546341" y="452361"/>
                </a:lnTo>
                <a:lnTo>
                  <a:pt x="588086" y="466407"/>
                </a:lnTo>
                <a:lnTo>
                  <a:pt x="634568" y="471347"/>
                </a:lnTo>
                <a:lnTo>
                  <a:pt x="681329" y="466331"/>
                </a:lnTo>
                <a:lnTo>
                  <a:pt x="723341" y="452094"/>
                </a:lnTo>
                <a:lnTo>
                  <a:pt x="759726" y="429831"/>
                </a:lnTo>
                <a:lnTo>
                  <a:pt x="789571" y="400735"/>
                </a:lnTo>
                <a:lnTo>
                  <a:pt x="811999" y="366026"/>
                </a:lnTo>
                <a:lnTo>
                  <a:pt x="812342" y="365074"/>
                </a:lnTo>
                <a:lnTo>
                  <a:pt x="826109" y="326898"/>
                </a:lnTo>
                <a:lnTo>
                  <a:pt x="831011" y="284543"/>
                </a:lnTo>
                <a:lnTo>
                  <a:pt x="831011" y="283222"/>
                </a:lnTo>
                <a:close/>
              </a:path>
              <a:path w="2105659" h="471805">
                <a:moveTo>
                  <a:pt x="1720697" y="228676"/>
                </a:moveTo>
                <a:lnTo>
                  <a:pt x="1712379" y="173837"/>
                </a:lnTo>
                <a:lnTo>
                  <a:pt x="1688388" y="132435"/>
                </a:lnTo>
                <a:lnTo>
                  <a:pt x="1650136" y="106273"/>
                </a:lnTo>
                <a:lnTo>
                  <a:pt x="1599069" y="97155"/>
                </a:lnTo>
                <a:lnTo>
                  <a:pt x="1564144" y="102057"/>
                </a:lnTo>
                <a:lnTo>
                  <a:pt x="1535150" y="115074"/>
                </a:lnTo>
                <a:lnTo>
                  <a:pt x="1511363" y="133654"/>
                </a:lnTo>
                <a:lnTo>
                  <a:pt x="1492034" y="155282"/>
                </a:lnTo>
                <a:lnTo>
                  <a:pt x="1492034" y="105067"/>
                </a:lnTo>
                <a:lnTo>
                  <a:pt x="1243355" y="105079"/>
                </a:lnTo>
                <a:lnTo>
                  <a:pt x="1195095" y="286181"/>
                </a:lnTo>
                <a:lnTo>
                  <a:pt x="1139583" y="103771"/>
                </a:lnTo>
                <a:lnTo>
                  <a:pt x="1035812" y="103771"/>
                </a:lnTo>
                <a:lnTo>
                  <a:pt x="980960" y="284873"/>
                </a:lnTo>
                <a:lnTo>
                  <a:pt x="934021" y="105079"/>
                </a:lnTo>
                <a:lnTo>
                  <a:pt x="811085" y="105079"/>
                </a:lnTo>
                <a:lnTo>
                  <a:pt x="920153" y="465302"/>
                </a:lnTo>
                <a:lnTo>
                  <a:pt x="1027874" y="465302"/>
                </a:lnTo>
                <a:lnTo>
                  <a:pt x="1087361" y="279577"/>
                </a:lnTo>
                <a:lnTo>
                  <a:pt x="1145527" y="465302"/>
                </a:lnTo>
                <a:lnTo>
                  <a:pt x="1253934" y="465302"/>
                </a:lnTo>
                <a:lnTo>
                  <a:pt x="1332090" y="210223"/>
                </a:lnTo>
                <a:lnTo>
                  <a:pt x="1366418" y="210223"/>
                </a:lnTo>
                <a:lnTo>
                  <a:pt x="1366418" y="462661"/>
                </a:lnTo>
                <a:lnTo>
                  <a:pt x="1491996" y="462661"/>
                </a:lnTo>
                <a:lnTo>
                  <a:pt x="1491996" y="269011"/>
                </a:lnTo>
                <a:lnTo>
                  <a:pt x="1495983" y="243154"/>
                </a:lnTo>
                <a:lnTo>
                  <a:pt x="1507032" y="224307"/>
                </a:lnTo>
                <a:lnTo>
                  <a:pt x="1523784" y="212775"/>
                </a:lnTo>
                <a:lnTo>
                  <a:pt x="1544878" y="208864"/>
                </a:lnTo>
                <a:lnTo>
                  <a:pt x="1565262" y="212775"/>
                </a:lnTo>
                <a:lnTo>
                  <a:pt x="1581137" y="224307"/>
                </a:lnTo>
                <a:lnTo>
                  <a:pt x="1591437" y="243154"/>
                </a:lnTo>
                <a:lnTo>
                  <a:pt x="1595107" y="269011"/>
                </a:lnTo>
                <a:lnTo>
                  <a:pt x="1595107" y="462661"/>
                </a:lnTo>
                <a:lnTo>
                  <a:pt x="1720697" y="462661"/>
                </a:lnTo>
                <a:lnTo>
                  <a:pt x="1720697" y="228676"/>
                </a:lnTo>
                <a:close/>
              </a:path>
              <a:path w="2105659" h="471805">
                <a:moveTo>
                  <a:pt x="2105342" y="292798"/>
                </a:moveTo>
                <a:lnTo>
                  <a:pt x="2102281" y="254469"/>
                </a:lnTo>
                <a:lnTo>
                  <a:pt x="2101837" y="248869"/>
                </a:lnTo>
                <a:lnTo>
                  <a:pt x="2091194" y="208051"/>
                </a:lnTo>
                <a:lnTo>
                  <a:pt x="2073249" y="171678"/>
                </a:lnTo>
                <a:lnTo>
                  <a:pt x="2047824" y="141058"/>
                </a:lnTo>
                <a:lnTo>
                  <a:pt x="2014740" y="117551"/>
                </a:lnTo>
                <a:lnTo>
                  <a:pt x="1987702" y="107594"/>
                </a:lnTo>
                <a:lnTo>
                  <a:pt x="1987702" y="254469"/>
                </a:lnTo>
                <a:lnTo>
                  <a:pt x="1863445" y="254469"/>
                </a:lnTo>
                <a:lnTo>
                  <a:pt x="1871294" y="227888"/>
                </a:lnTo>
                <a:lnTo>
                  <a:pt x="1884603" y="207454"/>
                </a:lnTo>
                <a:lnTo>
                  <a:pt x="1902853" y="194335"/>
                </a:lnTo>
                <a:lnTo>
                  <a:pt x="1925574" y="189687"/>
                </a:lnTo>
                <a:lnTo>
                  <a:pt x="1949132" y="194233"/>
                </a:lnTo>
                <a:lnTo>
                  <a:pt x="1967788" y="207200"/>
                </a:lnTo>
                <a:lnTo>
                  <a:pt x="1980882" y="227609"/>
                </a:lnTo>
                <a:lnTo>
                  <a:pt x="1987702" y="254469"/>
                </a:lnTo>
                <a:lnTo>
                  <a:pt x="1987702" y="107594"/>
                </a:lnTo>
                <a:lnTo>
                  <a:pt x="1973821" y="102476"/>
                </a:lnTo>
                <a:lnTo>
                  <a:pt x="1924913" y="97155"/>
                </a:lnTo>
                <a:lnTo>
                  <a:pt x="1874824" y="103759"/>
                </a:lnTo>
                <a:lnTo>
                  <a:pt x="1831136" y="122440"/>
                </a:lnTo>
                <a:lnTo>
                  <a:pt x="1795043" y="151523"/>
                </a:lnTo>
                <a:lnTo>
                  <a:pt x="1767751" y="189293"/>
                </a:lnTo>
                <a:lnTo>
                  <a:pt x="1750504" y="234086"/>
                </a:lnTo>
                <a:lnTo>
                  <a:pt x="1744472" y="284200"/>
                </a:lnTo>
                <a:lnTo>
                  <a:pt x="1744472" y="285521"/>
                </a:lnTo>
                <a:lnTo>
                  <a:pt x="1749196" y="330771"/>
                </a:lnTo>
                <a:lnTo>
                  <a:pt x="1762823" y="370903"/>
                </a:lnTo>
                <a:lnTo>
                  <a:pt x="1784540" y="405244"/>
                </a:lnTo>
                <a:lnTo>
                  <a:pt x="1813534" y="433120"/>
                </a:lnTo>
                <a:lnTo>
                  <a:pt x="1849018" y="453859"/>
                </a:lnTo>
                <a:lnTo>
                  <a:pt x="1890153" y="466788"/>
                </a:lnTo>
                <a:lnTo>
                  <a:pt x="1936140" y="471258"/>
                </a:lnTo>
                <a:lnTo>
                  <a:pt x="1985695" y="466026"/>
                </a:lnTo>
                <a:lnTo>
                  <a:pt x="2027694" y="451256"/>
                </a:lnTo>
                <a:lnTo>
                  <a:pt x="2062746" y="428320"/>
                </a:lnTo>
                <a:lnTo>
                  <a:pt x="2091486" y="398551"/>
                </a:lnTo>
                <a:lnTo>
                  <a:pt x="2065959" y="377405"/>
                </a:lnTo>
                <a:lnTo>
                  <a:pt x="2022081" y="341045"/>
                </a:lnTo>
                <a:lnTo>
                  <a:pt x="2002993" y="357327"/>
                </a:lnTo>
                <a:lnTo>
                  <a:pt x="1983905" y="368642"/>
                </a:lnTo>
                <a:lnTo>
                  <a:pt x="1964080" y="375259"/>
                </a:lnTo>
                <a:lnTo>
                  <a:pt x="1942757" y="377405"/>
                </a:lnTo>
                <a:lnTo>
                  <a:pt x="1915629" y="373697"/>
                </a:lnTo>
                <a:lnTo>
                  <a:pt x="1893189" y="362610"/>
                </a:lnTo>
                <a:lnTo>
                  <a:pt x="1876209" y="344220"/>
                </a:lnTo>
                <a:lnTo>
                  <a:pt x="1865426" y="318579"/>
                </a:lnTo>
                <a:lnTo>
                  <a:pt x="2104694" y="318579"/>
                </a:lnTo>
                <a:lnTo>
                  <a:pt x="2105075" y="312039"/>
                </a:lnTo>
                <a:lnTo>
                  <a:pt x="2105266" y="305435"/>
                </a:lnTo>
                <a:lnTo>
                  <a:pt x="2105342" y="2927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0" y="1696283"/>
            <a:ext cx="18428758" cy="31412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02D46EC7-446B-A562-46AD-A7E102263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70" y="891457"/>
            <a:ext cx="7894955" cy="546303"/>
          </a:xfrm>
        </p:spPr>
        <p:txBody>
          <a:bodyPr lIns="0" tIns="0" rIns="0" bIns="0"/>
          <a:lstStyle>
            <a:lvl1pPr>
              <a:defRPr sz="35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57C1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7">
            <a:extLst>
              <a:ext uri="{FF2B5EF4-FFF2-40B4-BE49-F238E27FC236}">
                <a16:creationId xmlns:a16="http://schemas.microsoft.com/office/drawing/2014/main" id="{2575F996-98D3-EB83-7B4B-866A6B400B30}"/>
              </a:ext>
            </a:extLst>
          </p:cNvPr>
          <p:cNvGrpSpPr/>
          <p:nvPr userDrawn="1"/>
        </p:nvGrpSpPr>
        <p:grpSpPr>
          <a:xfrm>
            <a:off x="-20164" y="-8618"/>
            <a:ext cx="4565674" cy="11331348"/>
            <a:chOff x="-2662968" y="-9412"/>
            <a:chExt cx="16200618" cy="11331348"/>
          </a:xfrm>
        </p:grpSpPr>
        <p:pic>
          <p:nvPicPr>
            <p:cNvPr id="4" name="object 9">
              <a:extLst>
                <a:ext uri="{FF2B5EF4-FFF2-40B4-BE49-F238E27FC236}">
                  <a16:creationId xmlns:a16="http://schemas.microsoft.com/office/drawing/2014/main" id="{52DBF301-4394-5D6E-750D-B94015936AE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662968" y="13380"/>
              <a:ext cx="16200618" cy="11308556"/>
            </a:xfrm>
            <a:prstGeom prst="rect">
              <a:avLst/>
            </a:prstGeom>
          </p:spPr>
        </p:pic>
        <p:pic>
          <p:nvPicPr>
            <p:cNvPr id="5" name="object 10">
              <a:extLst>
                <a:ext uri="{FF2B5EF4-FFF2-40B4-BE49-F238E27FC236}">
                  <a16:creationId xmlns:a16="http://schemas.microsoft.com/office/drawing/2014/main" id="{ECF614AD-2DE9-CE7D-1371-906303765111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606692" y="-9412"/>
              <a:ext cx="9876516" cy="11308556"/>
            </a:xfrm>
            <a:prstGeom prst="rect">
              <a:avLst/>
            </a:prstGeom>
          </p:spPr>
        </p:pic>
      </p:grpSp>
      <p:pic>
        <p:nvPicPr>
          <p:cNvPr id="157" name="Picture 156" descr="Logo&#10;&#10;Description automatically generated">
            <a:extLst>
              <a:ext uri="{FF2B5EF4-FFF2-40B4-BE49-F238E27FC236}">
                <a16:creationId xmlns:a16="http://schemas.microsoft.com/office/drawing/2014/main" id="{E18D6A70-1298-4B3E-9C3D-6C194AFD34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65" y="10480758"/>
            <a:ext cx="1537185" cy="4317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3A8D6D-90B9-4284-B52E-6A3A7981F760}"/>
              </a:ext>
            </a:extLst>
          </p:cNvPr>
          <p:cNvGrpSpPr/>
          <p:nvPr userDrawn="1"/>
        </p:nvGrpSpPr>
        <p:grpSpPr>
          <a:xfrm>
            <a:off x="4477753" y="383113"/>
            <a:ext cx="85463" cy="10640656"/>
            <a:chOff x="19697944" y="731699"/>
            <a:chExt cx="217316" cy="20322399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0AFB2CB-BCAF-4C1A-98E0-46958A81418B}"/>
                </a:ext>
              </a:extLst>
            </p:cNvPr>
            <p:cNvSpPr/>
            <p:nvPr userDrawn="1"/>
          </p:nvSpPr>
          <p:spPr>
            <a:xfrm>
              <a:off x="19697944" y="731699"/>
              <a:ext cx="217316" cy="20322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7D2F16A-A858-48E2-BC0B-3AB0C07E19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807310" y="881376"/>
              <a:ext cx="0" cy="2017272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154D678-7FFE-4217-813C-D80A19E095E0}"/>
              </a:ext>
            </a:extLst>
          </p:cNvPr>
          <p:cNvGrpSpPr/>
          <p:nvPr userDrawn="1"/>
        </p:nvGrpSpPr>
        <p:grpSpPr>
          <a:xfrm>
            <a:off x="7303870" y="383113"/>
            <a:ext cx="85463" cy="10640656"/>
            <a:chOff x="19697944" y="731699"/>
            <a:chExt cx="217316" cy="20322399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1528415-010E-41DA-8CC7-6F3963D2B418}"/>
                </a:ext>
              </a:extLst>
            </p:cNvPr>
            <p:cNvSpPr/>
            <p:nvPr userDrawn="1"/>
          </p:nvSpPr>
          <p:spPr>
            <a:xfrm>
              <a:off x="19697944" y="731699"/>
              <a:ext cx="217316" cy="20322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EED327A-9D20-456B-A6C3-7E1C5E9F16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807310" y="881376"/>
              <a:ext cx="0" cy="2017272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1E480BC-473E-4BAC-A67D-95E341B5BC63}"/>
              </a:ext>
            </a:extLst>
          </p:cNvPr>
          <p:cNvGrpSpPr/>
          <p:nvPr userDrawn="1"/>
        </p:nvGrpSpPr>
        <p:grpSpPr>
          <a:xfrm>
            <a:off x="9585587" y="383113"/>
            <a:ext cx="85463" cy="10640656"/>
            <a:chOff x="19697944" y="731699"/>
            <a:chExt cx="217316" cy="20322399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66D4014-33E4-4780-A746-3A6B89141E2D}"/>
                </a:ext>
              </a:extLst>
            </p:cNvPr>
            <p:cNvSpPr/>
            <p:nvPr userDrawn="1"/>
          </p:nvSpPr>
          <p:spPr>
            <a:xfrm>
              <a:off x="19697944" y="731699"/>
              <a:ext cx="217316" cy="20322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FFD5074-AB51-4F4E-9931-E5726134FB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807310" y="881376"/>
              <a:ext cx="0" cy="2017272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72602AD-8987-4C40-ACCF-797D234EDBE0}"/>
              </a:ext>
            </a:extLst>
          </p:cNvPr>
          <p:cNvGrpSpPr/>
          <p:nvPr userDrawn="1"/>
        </p:nvGrpSpPr>
        <p:grpSpPr>
          <a:xfrm>
            <a:off x="12267123" y="383112"/>
            <a:ext cx="64210" cy="10640656"/>
            <a:chOff x="19697944" y="731699"/>
            <a:chExt cx="217316" cy="20322399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CD285A2-B523-4EF4-8FFA-62B092AD6D07}"/>
                </a:ext>
              </a:extLst>
            </p:cNvPr>
            <p:cNvSpPr/>
            <p:nvPr userDrawn="1"/>
          </p:nvSpPr>
          <p:spPr>
            <a:xfrm>
              <a:off x="19697944" y="731699"/>
              <a:ext cx="217316" cy="20322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27F22A32-F3CC-474D-AEB1-CA5D66836B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807310" y="881376"/>
              <a:ext cx="0" cy="2017272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B1ED82F3-69CD-4332-9954-D01D13472979}"/>
              </a:ext>
            </a:extLst>
          </p:cNvPr>
          <p:cNvGrpSpPr/>
          <p:nvPr userDrawn="1"/>
        </p:nvGrpSpPr>
        <p:grpSpPr>
          <a:xfrm>
            <a:off x="15093240" y="383112"/>
            <a:ext cx="64210" cy="10640656"/>
            <a:chOff x="19697944" y="731699"/>
            <a:chExt cx="217316" cy="20322399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8D33E35-48F5-4D36-925B-38F4CC09ECD1}"/>
                </a:ext>
              </a:extLst>
            </p:cNvPr>
            <p:cNvSpPr/>
            <p:nvPr userDrawn="1"/>
          </p:nvSpPr>
          <p:spPr>
            <a:xfrm>
              <a:off x="19697944" y="731699"/>
              <a:ext cx="217316" cy="20322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0B760A56-64E6-428A-BF57-63029C927B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807310" y="881376"/>
              <a:ext cx="0" cy="2017272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8706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1203" y="530376"/>
            <a:ext cx="7894955" cy="3271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1" r:id="rId2"/>
    <p:sldLayoutId id="2147483681" r:id="rId3"/>
    <p:sldLayoutId id="2147483680" r:id="rId4"/>
    <p:sldLayoutId id="2147483662" r:id="rId5"/>
    <p:sldLayoutId id="2147483663" r:id="rId6"/>
    <p:sldLayoutId id="2147483664" r:id="rId7"/>
    <p:sldLayoutId id="2147483665" r:id="rId8"/>
    <p:sldLayoutId id="2147483677" r:id="rId9"/>
    <p:sldLayoutId id="2147483676" r:id="rId10"/>
    <p:sldLayoutId id="2147483678" r:id="rId11"/>
    <p:sldLayoutId id="2147483679" r:id="rId12"/>
    <p:sldLayoutId id="2147483667" r:id="rId13"/>
    <p:sldLayoutId id="2147483683" r:id="rId14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0" y="1696283"/>
            <a:ext cx="18428758" cy="31412"/>
          </a:xfrm>
          <a:prstGeom prst="rect">
            <a:avLst/>
          </a:prstGeom>
        </p:spPr>
      </p:pic>
      <p:sp>
        <p:nvSpPr>
          <p:cNvPr id="20" name="object 11">
            <a:extLst>
              <a:ext uri="{FF2B5EF4-FFF2-40B4-BE49-F238E27FC236}">
                <a16:creationId xmlns:a16="http://schemas.microsoft.com/office/drawing/2014/main" id="{149091DD-00DC-D43A-6968-E81F650C47E2}"/>
              </a:ext>
            </a:extLst>
          </p:cNvPr>
          <p:cNvSpPr txBox="1"/>
          <p:nvPr/>
        </p:nvSpPr>
        <p:spPr>
          <a:xfrm>
            <a:off x="824970" y="10672838"/>
            <a:ext cx="2933065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NZ" sz="1150" b="1" spc="90" dirty="0">
                <a:solidFill>
                  <a:srgbClr val="8DC63F"/>
                </a:solidFill>
                <a:latin typeface="Arial"/>
                <a:cs typeface="Arial"/>
              </a:rPr>
              <a:t>DOWNER ITS </a:t>
            </a:r>
            <a:r>
              <a:rPr lang="en-NZ" sz="1150" b="1" spc="90" dirty="0">
                <a:solidFill>
                  <a:srgbClr val="333333"/>
                </a:solidFill>
                <a:latin typeface="Arial"/>
                <a:cs typeface="Arial"/>
              </a:rPr>
              <a:t>– Sung Conference  </a:t>
            </a:r>
            <a:endParaRPr sz="1150" dirty="0">
              <a:latin typeface="Arial"/>
              <a:cs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C61D39-8084-71BA-7272-1535C8BC839C}"/>
              </a:ext>
            </a:extLst>
          </p:cNvPr>
          <p:cNvGrpSpPr/>
          <p:nvPr/>
        </p:nvGrpSpPr>
        <p:grpSpPr>
          <a:xfrm>
            <a:off x="16900005" y="544486"/>
            <a:ext cx="2783967" cy="777539"/>
            <a:chOff x="16900005" y="544486"/>
            <a:chExt cx="2783967" cy="777539"/>
          </a:xfrm>
        </p:grpSpPr>
        <p:sp>
          <p:nvSpPr>
            <p:cNvPr id="22" name="bg object 17">
              <a:extLst>
                <a:ext uri="{FF2B5EF4-FFF2-40B4-BE49-F238E27FC236}">
                  <a16:creationId xmlns:a16="http://schemas.microsoft.com/office/drawing/2014/main" id="{28AE1068-C2E2-B5E4-7969-7B984D0F3DA8}"/>
                </a:ext>
              </a:extLst>
            </p:cNvPr>
            <p:cNvSpPr/>
            <p:nvPr/>
          </p:nvSpPr>
          <p:spPr>
            <a:xfrm>
              <a:off x="19482003" y="744008"/>
              <a:ext cx="201930" cy="364490"/>
            </a:xfrm>
            <a:custGeom>
              <a:avLst/>
              <a:gdLst/>
              <a:ahLst/>
              <a:cxnLst/>
              <a:rect l="l" t="t" r="r" b="b"/>
              <a:pathLst>
                <a:path w="201930" h="364490">
                  <a:moveTo>
                    <a:pt x="201522" y="0"/>
                  </a:moveTo>
                  <a:lnTo>
                    <a:pt x="0" y="0"/>
                  </a:lnTo>
                  <a:lnTo>
                    <a:pt x="0" y="363988"/>
                  </a:lnTo>
                  <a:lnTo>
                    <a:pt x="201522" y="363988"/>
                  </a:lnTo>
                  <a:lnTo>
                    <a:pt x="201522" y="0"/>
                  </a:lnTo>
                  <a:close/>
                </a:path>
              </a:pathLst>
            </a:custGeom>
            <a:solidFill>
              <a:srgbClr val="94C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18">
              <a:extLst>
                <a:ext uri="{FF2B5EF4-FFF2-40B4-BE49-F238E27FC236}">
                  <a16:creationId xmlns:a16="http://schemas.microsoft.com/office/drawing/2014/main" id="{0296C821-D107-7345-E1CF-7183A3999FB7}"/>
                </a:ext>
              </a:extLst>
            </p:cNvPr>
            <p:cNvSpPr/>
            <p:nvPr/>
          </p:nvSpPr>
          <p:spPr>
            <a:xfrm>
              <a:off x="19152327" y="544486"/>
              <a:ext cx="331470" cy="201930"/>
            </a:xfrm>
            <a:custGeom>
              <a:avLst/>
              <a:gdLst/>
              <a:ahLst/>
              <a:cxnLst/>
              <a:rect l="l" t="t" r="r" b="b"/>
              <a:pathLst>
                <a:path w="331469" h="201929">
                  <a:moveTo>
                    <a:pt x="330995" y="0"/>
                  </a:moveTo>
                  <a:lnTo>
                    <a:pt x="0" y="0"/>
                  </a:lnTo>
                  <a:lnTo>
                    <a:pt x="0" y="201522"/>
                  </a:lnTo>
                  <a:lnTo>
                    <a:pt x="330995" y="201522"/>
                  </a:lnTo>
                  <a:lnTo>
                    <a:pt x="330995" y="0"/>
                  </a:lnTo>
                  <a:close/>
                </a:path>
              </a:pathLst>
            </a:custGeom>
            <a:solidFill>
              <a:srgbClr val="57C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19">
              <a:extLst>
                <a:ext uri="{FF2B5EF4-FFF2-40B4-BE49-F238E27FC236}">
                  <a16:creationId xmlns:a16="http://schemas.microsoft.com/office/drawing/2014/main" id="{93B742E8-80C2-C01F-1C99-D6CDE0B60587}"/>
                </a:ext>
              </a:extLst>
            </p:cNvPr>
            <p:cNvSpPr/>
            <p:nvPr/>
          </p:nvSpPr>
          <p:spPr>
            <a:xfrm>
              <a:off x="19032462" y="544492"/>
              <a:ext cx="651510" cy="768985"/>
            </a:xfrm>
            <a:custGeom>
              <a:avLst/>
              <a:gdLst/>
              <a:ahLst/>
              <a:cxnLst/>
              <a:rect l="l" t="t" r="r" b="b"/>
              <a:pathLst>
                <a:path w="651509" h="768985">
                  <a:moveTo>
                    <a:pt x="238594" y="404876"/>
                  </a:moveTo>
                  <a:lnTo>
                    <a:pt x="198729" y="409067"/>
                  </a:lnTo>
                  <a:lnTo>
                    <a:pt x="167462" y="424535"/>
                  </a:lnTo>
                  <a:lnTo>
                    <a:pt x="143522" y="449668"/>
                  </a:lnTo>
                  <a:lnTo>
                    <a:pt x="125577" y="482866"/>
                  </a:lnTo>
                  <a:lnTo>
                    <a:pt x="125577" y="410806"/>
                  </a:lnTo>
                  <a:lnTo>
                    <a:pt x="0" y="410806"/>
                  </a:lnTo>
                  <a:lnTo>
                    <a:pt x="0" y="768388"/>
                  </a:lnTo>
                  <a:lnTo>
                    <a:pt x="125577" y="768388"/>
                  </a:lnTo>
                  <a:lnTo>
                    <a:pt x="125577" y="657352"/>
                  </a:lnTo>
                  <a:lnTo>
                    <a:pt x="132384" y="603694"/>
                  </a:lnTo>
                  <a:lnTo>
                    <a:pt x="152260" y="566216"/>
                  </a:lnTo>
                  <a:lnTo>
                    <a:pt x="184416" y="544233"/>
                  </a:lnTo>
                  <a:lnTo>
                    <a:pt x="228028" y="537057"/>
                  </a:lnTo>
                  <a:lnTo>
                    <a:pt x="238594" y="537057"/>
                  </a:lnTo>
                  <a:lnTo>
                    <a:pt x="238594" y="404876"/>
                  </a:lnTo>
                  <a:close/>
                </a:path>
                <a:path w="651509" h="768985">
                  <a:moveTo>
                    <a:pt x="651065" y="0"/>
                  </a:moveTo>
                  <a:lnTo>
                    <a:pt x="449541" y="0"/>
                  </a:lnTo>
                  <a:lnTo>
                    <a:pt x="449541" y="201523"/>
                  </a:lnTo>
                  <a:lnTo>
                    <a:pt x="651065" y="201523"/>
                  </a:lnTo>
                  <a:lnTo>
                    <a:pt x="651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g object 20">
              <a:extLst>
                <a:ext uri="{FF2B5EF4-FFF2-40B4-BE49-F238E27FC236}">
                  <a16:creationId xmlns:a16="http://schemas.microsoft.com/office/drawing/2014/main" id="{7AC97BEA-CB2C-DD7D-0098-FB85A120CF7C}"/>
                </a:ext>
              </a:extLst>
            </p:cNvPr>
            <p:cNvSpPr/>
            <p:nvPr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D1BAB83-A877-3501-07A1-E180B7425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1956" y="1313477"/>
            <a:ext cx="7697174" cy="9095234"/>
          </a:xfrm>
          <a:prstGeom prst="rect">
            <a:avLst/>
          </a:prstGeom>
        </p:spPr>
      </p:pic>
      <p:sp>
        <p:nvSpPr>
          <p:cNvPr id="38" name="Diamond 37">
            <a:extLst>
              <a:ext uri="{FF2B5EF4-FFF2-40B4-BE49-F238E27FC236}">
                <a16:creationId xmlns:a16="http://schemas.microsoft.com/office/drawing/2014/main" id="{FF411270-ECB0-06E8-1575-E798F9FA4CA1}"/>
              </a:ext>
            </a:extLst>
          </p:cNvPr>
          <p:cNvSpPr/>
          <p:nvPr/>
        </p:nvSpPr>
        <p:spPr>
          <a:xfrm>
            <a:off x="14705806" y="8869206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9544946B-4D1F-78BC-FEE5-D793EFAC8393}"/>
              </a:ext>
            </a:extLst>
          </p:cNvPr>
          <p:cNvSpPr/>
          <p:nvPr/>
        </p:nvSpPr>
        <p:spPr>
          <a:xfrm>
            <a:off x="13749811" y="8769679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5C078A15-C31D-EB63-C2F5-34C4769E5B3E}"/>
              </a:ext>
            </a:extLst>
          </p:cNvPr>
          <p:cNvSpPr/>
          <p:nvPr/>
        </p:nvSpPr>
        <p:spPr>
          <a:xfrm>
            <a:off x="15516937" y="7654998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Diamond 40">
            <a:extLst>
              <a:ext uri="{FF2B5EF4-FFF2-40B4-BE49-F238E27FC236}">
                <a16:creationId xmlns:a16="http://schemas.microsoft.com/office/drawing/2014/main" id="{C0ED6672-D268-37F6-5AD0-8C72BCF5E90D}"/>
              </a:ext>
            </a:extLst>
          </p:cNvPr>
          <p:cNvSpPr/>
          <p:nvPr/>
        </p:nvSpPr>
        <p:spPr>
          <a:xfrm>
            <a:off x="16552000" y="3696380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2" name="Diamond 41">
            <a:extLst>
              <a:ext uri="{FF2B5EF4-FFF2-40B4-BE49-F238E27FC236}">
                <a16:creationId xmlns:a16="http://schemas.microsoft.com/office/drawing/2014/main" id="{9956CF0D-7134-1A48-4669-3862F95EDA41}"/>
              </a:ext>
            </a:extLst>
          </p:cNvPr>
          <p:cNvSpPr/>
          <p:nvPr/>
        </p:nvSpPr>
        <p:spPr>
          <a:xfrm>
            <a:off x="16561953" y="6171559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AEA7C924-258E-E333-1772-02FB45439684}"/>
              </a:ext>
            </a:extLst>
          </p:cNvPr>
          <p:cNvSpPr/>
          <p:nvPr/>
        </p:nvSpPr>
        <p:spPr>
          <a:xfrm>
            <a:off x="13841869" y="8545748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96B1A3-C0C3-3923-DD19-8266B4026980}"/>
              </a:ext>
            </a:extLst>
          </p:cNvPr>
          <p:cNvSpPr txBox="1"/>
          <p:nvPr/>
        </p:nvSpPr>
        <p:spPr>
          <a:xfrm>
            <a:off x="14837674" y="8764306"/>
            <a:ext cx="1328661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Dunedin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CC9783-4750-5ED2-745E-D8F7CA230712}"/>
              </a:ext>
            </a:extLst>
          </p:cNvPr>
          <p:cNvSpPr txBox="1"/>
          <p:nvPr/>
        </p:nvSpPr>
        <p:spPr>
          <a:xfrm>
            <a:off x="12103494" y="8375387"/>
            <a:ext cx="1853660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Queenstown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0F7210-A1B2-FB0B-C537-0E9E3039BDE6}"/>
              </a:ext>
            </a:extLst>
          </p:cNvPr>
          <p:cNvSpPr txBox="1"/>
          <p:nvPr/>
        </p:nvSpPr>
        <p:spPr>
          <a:xfrm>
            <a:off x="15668716" y="7529165"/>
            <a:ext cx="1927195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Christchurch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7B04BC-EC48-5DB8-01C2-DFA1CD8BCA7F}"/>
              </a:ext>
            </a:extLst>
          </p:cNvPr>
          <p:cNvSpPr txBox="1"/>
          <p:nvPr/>
        </p:nvSpPr>
        <p:spPr>
          <a:xfrm>
            <a:off x="12539470" y="8627537"/>
            <a:ext cx="1328661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 err="1">
                <a:solidFill>
                  <a:srgbClr val="92D050"/>
                </a:solidFill>
              </a:rPr>
              <a:t>Te</a:t>
            </a:r>
            <a:r>
              <a:rPr lang="en-NZ" sz="1979" b="1" dirty="0">
                <a:solidFill>
                  <a:srgbClr val="92D050"/>
                </a:solidFill>
              </a:rPr>
              <a:t> </a:t>
            </a:r>
            <a:r>
              <a:rPr lang="en-NZ" sz="1979" b="1" dirty="0" err="1">
                <a:solidFill>
                  <a:srgbClr val="92D050"/>
                </a:solidFill>
              </a:rPr>
              <a:t>Anau</a:t>
            </a:r>
            <a:endParaRPr lang="en-NZ" sz="1979" b="1" dirty="0">
              <a:solidFill>
                <a:srgbClr val="92D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9CDF9C-858B-8861-58BA-B316EE7892C0}"/>
              </a:ext>
            </a:extLst>
          </p:cNvPr>
          <p:cNvSpPr txBox="1"/>
          <p:nvPr/>
        </p:nvSpPr>
        <p:spPr>
          <a:xfrm>
            <a:off x="16649036" y="6065644"/>
            <a:ext cx="1761597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Wellington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D9642B-C176-EA89-910C-65C0DF09716F}"/>
              </a:ext>
            </a:extLst>
          </p:cNvPr>
          <p:cNvSpPr txBox="1"/>
          <p:nvPr/>
        </p:nvSpPr>
        <p:spPr>
          <a:xfrm>
            <a:off x="15149383" y="3579966"/>
            <a:ext cx="1525227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Auckland</a:t>
            </a:r>
          </a:p>
        </p:txBody>
      </p:sp>
      <p:sp>
        <p:nvSpPr>
          <p:cNvPr id="51" name="object 3">
            <a:extLst>
              <a:ext uri="{FF2B5EF4-FFF2-40B4-BE49-F238E27FC236}">
                <a16:creationId xmlns:a16="http://schemas.microsoft.com/office/drawing/2014/main" id="{F9B2AFE0-C6FC-12E6-2EB4-1A3B8A28C6FC}"/>
              </a:ext>
            </a:extLst>
          </p:cNvPr>
          <p:cNvSpPr txBox="1"/>
          <p:nvPr/>
        </p:nvSpPr>
        <p:spPr>
          <a:xfrm>
            <a:off x="824970" y="900200"/>
            <a:ext cx="8904246" cy="6918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NZ" sz="4400" b="1" spc="-85" dirty="0">
                <a:solidFill>
                  <a:schemeClr val="tx1"/>
                </a:solidFill>
                <a:latin typeface="Arial"/>
                <a:cs typeface="Arial"/>
              </a:rPr>
              <a:t>Major contracts and projects</a:t>
            </a:r>
            <a:endParaRPr sz="4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DC4065-0004-F96B-AF50-7AEA469CFA95}"/>
              </a:ext>
            </a:extLst>
          </p:cNvPr>
          <p:cNvSpPr txBox="1"/>
          <p:nvPr/>
        </p:nvSpPr>
        <p:spPr>
          <a:xfrm>
            <a:off x="824970" y="2190951"/>
            <a:ext cx="14248914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NZ" sz="4800" dirty="0">
                <a:latin typeface="+mj-lt"/>
              </a:rPr>
              <a:t>WTA Maintenance contract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n-NZ" sz="4800" dirty="0">
                <a:latin typeface="+mj-lt"/>
              </a:rPr>
              <a:t>WCC Electrical services maintenance contract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NZ" sz="4800" dirty="0">
                <a:latin typeface="+mj-lt"/>
              </a:rPr>
              <a:t>Traffic Signals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NZ" sz="4800" dirty="0">
                <a:latin typeface="+mj-lt"/>
              </a:rPr>
              <a:t>Electronic Signs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NZ" sz="4800" dirty="0">
                <a:latin typeface="+mj-lt"/>
              </a:rPr>
              <a:t>Street lighting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n-NZ" sz="4800" dirty="0">
                <a:latin typeface="+mj-lt"/>
              </a:rPr>
              <a:t>CVIU Weigh stations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4800" dirty="0">
                <a:latin typeface="+mj-lt"/>
              </a:rPr>
              <a:t>Ohakea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4800" dirty="0">
                <a:latin typeface="+mj-lt"/>
              </a:rPr>
              <a:t>Taupo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4800" dirty="0" err="1">
                <a:latin typeface="+mj-lt"/>
              </a:rPr>
              <a:t>Mckay</a:t>
            </a:r>
            <a:r>
              <a:rPr lang="en-NZ" sz="4800" dirty="0">
                <a:latin typeface="+mj-lt"/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en-NZ" sz="4800" dirty="0">
                <a:latin typeface="+mj-lt"/>
              </a:rPr>
              <a:t>Te Ara Tupua – Pedestrian and Cycle way</a:t>
            </a:r>
          </a:p>
        </p:txBody>
      </p:sp>
    </p:spTree>
    <p:extLst>
      <p:ext uri="{BB962C8B-B14F-4D97-AF65-F5344CB8AC3E}">
        <p14:creationId xmlns:p14="http://schemas.microsoft.com/office/powerpoint/2010/main" val="184221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896A924-92DE-2F51-9E16-22B3E010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18" y="890500"/>
            <a:ext cx="18101021" cy="774371"/>
          </a:xfrm>
        </p:spPr>
        <p:txBody>
          <a:bodyPr/>
          <a:lstStyle/>
          <a:p>
            <a:r>
              <a:rPr lang="en-AU" sz="6000" dirty="0">
                <a:solidFill>
                  <a:schemeClr val="bg1"/>
                </a:solidFill>
              </a:rPr>
              <a:t>Queenstown and Milford</a:t>
            </a:r>
            <a:br>
              <a:rPr lang="en-AU" sz="6000" dirty="0">
                <a:solidFill>
                  <a:schemeClr val="bg1"/>
                </a:solidFill>
              </a:rPr>
            </a:b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A7B8DE-4ACA-27AF-66B7-1ACB69F0AD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33218" y="2831549"/>
            <a:ext cx="12055503" cy="5481840"/>
          </a:xfrm>
        </p:spPr>
        <p:txBody>
          <a:bodyPr/>
          <a:lstStyle/>
          <a:p>
            <a:endParaRPr lang="en-AU" sz="40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AU" sz="4000" dirty="0">
                <a:solidFill>
                  <a:schemeClr val="bg1"/>
                </a:solidFill>
              </a:rPr>
              <a:t>5 x New intersections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AU" sz="4000" dirty="0">
                <a:solidFill>
                  <a:schemeClr val="bg1"/>
                </a:solidFill>
              </a:rPr>
              <a:t>6 more traffic signal sites planned </a:t>
            </a:r>
          </a:p>
          <a:p>
            <a:pPr marL="1042702" lvl="2" indent="-571500">
              <a:buFont typeface="Wingdings" panose="05000000000000000000" pitchFamily="2" charset="2"/>
              <a:buChar char="Ø"/>
            </a:pPr>
            <a:r>
              <a:rPr lang="en-AU" sz="4000" dirty="0">
                <a:solidFill>
                  <a:schemeClr val="bg1"/>
                </a:solidFill>
              </a:rPr>
              <a:t>Frankton roundabout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AU" sz="4000" dirty="0">
                <a:solidFill>
                  <a:schemeClr val="bg1"/>
                </a:solidFill>
              </a:rPr>
              <a:t>Fibre network along NZTA state highway corridor</a:t>
            </a:r>
            <a:r>
              <a:rPr lang="en-AU" dirty="0"/>
              <a:t> </a:t>
            </a:r>
          </a:p>
        </p:txBody>
      </p:sp>
      <p:pic>
        <p:nvPicPr>
          <p:cNvPr id="12" name="object 2">
            <a:extLst>
              <a:ext uri="{FF2B5EF4-FFF2-40B4-BE49-F238E27FC236}">
                <a16:creationId xmlns:a16="http://schemas.microsoft.com/office/drawing/2014/main" id="{7E91F08F-DB43-F280-7E76-F6B288F12EB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0" y="1696283"/>
            <a:ext cx="18428758" cy="31412"/>
          </a:xfrm>
          <a:prstGeom prst="rect">
            <a:avLst/>
          </a:prstGeom>
        </p:spPr>
      </p:pic>
      <p:sp>
        <p:nvSpPr>
          <p:cNvPr id="2" name="object 11">
            <a:extLst>
              <a:ext uri="{FF2B5EF4-FFF2-40B4-BE49-F238E27FC236}">
                <a16:creationId xmlns:a16="http://schemas.microsoft.com/office/drawing/2014/main" id="{62192A0C-1EC7-6274-827B-95D68C5D6F7F}"/>
              </a:ext>
            </a:extLst>
          </p:cNvPr>
          <p:cNvSpPr txBox="1"/>
          <p:nvPr/>
        </p:nvSpPr>
        <p:spPr>
          <a:xfrm>
            <a:off x="824970" y="10672838"/>
            <a:ext cx="2933065" cy="190437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NZ" sz="1150" b="1" spc="90" dirty="0">
                <a:solidFill>
                  <a:srgbClr val="8DC63F"/>
                </a:solidFill>
                <a:latin typeface="Arial"/>
                <a:cs typeface="Arial"/>
              </a:rPr>
              <a:t>DOWNER ITS </a:t>
            </a:r>
            <a:r>
              <a:rPr lang="en-NZ" sz="1150" b="1" spc="90" dirty="0">
                <a:solidFill>
                  <a:schemeClr val="bg1"/>
                </a:solidFill>
                <a:latin typeface="Arial"/>
                <a:cs typeface="Arial"/>
              </a:rPr>
              <a:t>– Sung Conference  </a:t>
            </a:r>
            <a:endParaRPr sz="11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8" name="Picture 17" descr="A white line drawing of a traffic light&#10;&#10;Description automatically generated">
            <a:extLst>
              <a:ext uri="{FF2B5EF4-FFF2-40B4-BE49-F238E27FC236}">
                <a16:creationId xmlns:a16="http://schemas.microsoft.com/office/drawing/2014/main" id="{451E5794-3ACC-35E1-2579-B1052182B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5"/>
          <a:stretch/>
        </p:blipFill>
        <p:spPr>
          <a:xfrm>
            <a:off x="14138963" y="1986867"/>
            <a:ext cx="5343040" cy="917928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53DF51E-50EB-15AF-719E-64B3ECF9E867}"/>
              </a:ext>
            </a:extLst>
          </p:cNvPr>
          <p:cNvGrpSpPr/>
          <p:nvPr/>
        </p:nvGrpSpPr>
        <p:grpSpPr>
          <a:xfrm>
            <a:off x="16900005" y="544486"/>
            <a:ext cx="2783967" cy="777539"/>
            <a:chOff x="16900005" y="544486"/>
            <a:chExt cx="2783967" cy="777539"/>
          </a:xfrm>
        </p:grpSpPr>
        <p:sp>
          <p:nvSpPr>
            <p:cNvPr id="20" name="bg object 17">
              <a:extLst>
                <a:ext uri="{FF2B5EF4-FFF2-40B4-BE49-F238E27FC236}">
                  <a16:creationId xmlns:a16="http://schemas.microsoft.com/office/drawing/2014/main" id="{AD767368-390D-17D3-3041-C90B91C57DFE}"/>
                </a:ext>
              </a:extLst>
            </p:cNvPr>
            <p:cNvSpPr/>
            <p:nvPr/>
          </p:nvSpPr>
          <p:spPr>
            <a:xfrm>
              <a:off x="19482003" y="744008"/>
              <a:ext cx="201930" cy="364490"/>
            </a:xfrm>
            <a:custGeom>
              <a:avLst/>
              <a:gdLst/>
              <a:ahLst/>
              <a:cxnLst/>
              <a:rect l="l" t="t" r="r" b="b"/>
              <a:pathLst>
                <a:path w="201930" h="364490">
                  <a:moveTo>
                    <a:pt x="201522" y="0"/>
                  </a:moveTo>
                  <a:lnTo>
                    <a:pt x="0" y="0"/>
                  </a:lnTo>
                  <a:lnTo>
                    <a:pt x="0" y="363988"/>
                  </a:lnTo>
                  <a:lnTo>
                    <a:pt x="201522" y="363988"/>
                  </a:lnTo>
                  <a:lnTo>
                    <a:pt x="201522" y="0"/>
                  </a:lnTo>
                  <a:close/>
                </a:path>
              </a:pathLst>
            </a:custGeom>
            <a:solidFill>
              <a:srgbClr val="94C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18">
              <a:extLst>
                <a:ext uri="{FF2B5EF4-FFF2-40B4-BE49-F238E27FC236}">
                  <a16:creationId xmlns:a16="http://schemas.microsoft.com/office/drawing/2014/main" id="{7F0C8151-2892-8ADD-56D0-52424D3F86C9}"/>
                </a:ext>
              </a:extLst>
            </p:cNvPr>
            <p:cNvSpPr/>
            <p:nvPr/>
          </p:nvSpPr>
          <p:spPr>
            <a:xfrm>
              <a:off x="19152327" y="544486"/>
              <a:ext cx="331470" cy="201930"/>
            </a:xfrm>
            <a:custGeom>
              <a:avLst/>
              <a:gdLst/>
              <a:ahLst/>
              <a:cxnLst/>
              <a:rect l="l" t="t" r="r" b="b"/>
              <a:pathLst>
                <a:path w="331469" h="201929">
                  <a:moveTo>
                    <a:pt x="330995" y="0"/>
                  </a:moveTo>
                  <a:lnTo>
                    <a:pt x="0" y="0"/>
                  </a:lnTo>
                  <a:lnTo>
                    <a:pt x="0" y="201522"/>
                  </a:lnTo>
                  <a:lnTo>
                    <a:pt x="330995" y="201522"/>
                  </a:lnTo>
                  <a:lnTo>
                    <a:pt x="330995" y="0"/>
                  </a:lnTo>
                  <a:close/>
                </a:path>
              </a:pathLst>
            </a:custGeom>
            <a:solidFill>
              <a:srgbClr val="57C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19">
              <a:extLst>
                <a:ext uri="{FF2B5EF4-FFF2-40B4-BE49-F238E27FC236}">
                  <a16:creationId xmlns:a16="http://schemas.microsoft.com/office/drawing/2014/main" id="{CCC1F0F6-C235-DDF5-310F-AEF642BFC971}"/>
                </a:ext>
              </a:extLst>
            </p:cNvPr>
            <p:cNvSpPr/>
            <p:nvPr/>
          </p:nvSpPr>
          <p:spPr>
            <a:xfrm>
              <a:off x="19032462" y="544492"/>
              <a:ext cx="651510" cy="768985"/>
            </a:xfrm>
            <a:custGeom>
              <a:avLst/>
              <a:gdLst/>
              <a:ahLst/>
              <a:cxnLst/>
              <a:rect l="l" t="t" r="r" b="b"/>
              <a:pathLst>
                <a:path w="651509" h="768985">
                  <a:moveTo>
                    <a:pt x="238594" y="404876"/>
                  </a:moveTo>
                  <a:lnTo>
                    <a:pt x="198729" y="409067"/>
                  </a:lnTo>
                  <a:lnTo>
                    <a:pt x="167462" y="424535"/>
                  </a:lnTo>
                  <a:lnTo>
                    <a:pt x="143522" y="449668"/>
                  </a:lnTo>
                  <a:lnTo>
                    <a:pt x="125577" y="482866"/>
                  </a:lnTo>
                  <a:lnTo>
                    <a:pt x="125577" y="410806"/>
                  </a:lnTo>
                  <a:lnTo>
                    <a:pt x="0" y="410806"/>
                  </a:lnTo>
                  <a:lnTo>
                    <a:pt x="0" y="768388"/>
                  </a:lnTo>
                  <a:lnTo>
                    <a:pt x="125577" y="768388"/>
                  </a:lnTo>
                  <a:lnTo>
                    <a:pt x="125577" y="657352"/>
                  </a:lnTo>
                  <a:lnTo>
                    <a:pt x="132384" y="603694"/>
                  </a:lnTo>
                  <a:lnTo>
                    <a:pt x="152260" y="566216"/>
                  </a:lnTo>
                  <a:lnTo>
                    <a:pt x="184416" y="544233"/>
                  </a:lnTo>
                  <a:lnTo>
                    <a:pt x="228028" y="537057"/>
                  </a:lnTo>
                  <a:lnTo>
                    <a:pt x="238594" y="537057"/>
                  </a:lnTo>
                  <a:lnTo>
                    <a:pt x="238594" y="404876"/>
                  </a:lnTo>
                  <a:close/>
                </a:path>
                <a:path w="651509" h="768985">
                  <a:moveTo>
                    <a:pt x="651065" y="0"/>
                  </a:moveTo>
                  <a:lnTo>
                    <a:pt x="449541" y="0"/>
                  </a:lnTo>
                  <a:lnTo>
                    <a:pt x="449541" y="201523"/>
                  </a:lnTo>
                  <a:lnTo>
                    <a:pt x="651065" y="201523"/>
                  </a:lnTo>
                  <a:lnTo>
                    <a:pt x="65106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bg object 20">
              <a:extLst>
                <a:ext uri="{FF2B5EF4-FFF2-40B4-BE49-F238E27FC236}">
                  <a16:creationId xmlns:a16="http://schemas.microsoft.com/office/drawing/2014/main" id="{259A2A39-3595-FE1F-6172-476A327DFBAD}"/>
                </a:ext>
              </a:extLst>
            </p:cNvPr>
            <p:cNvSpPr/>
            <p:nvPr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8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D4386-4E2C-6035-F4A9-647F07D71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E7110B77-A155-0355-9B50-7C72958AC01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0" y="1696283"/>
            <a:ext cx="18428758" cy="31412"/>
          </a:xfrm>
          <a:prstGeom prst="rect">
            <a:avLst/>
          </a:prstGeom>
        </p:spPr>
      </p:pic>
      <p:sp>
        <p:nvSpPr>
          <p:cNvPr id="18" name="object 8">
            <a:extLst>
              <a:ext uri="{FF2B5EF4-FFF2-40B4-BE49-F238E27FC236}">
                <a16:creationId xmlns:a16="http://schemas.microsoft.com/office/drawing/2014/main" id="{5C5BEA49-ED9B-35CD-247D-B973EB6DD039}"/>
              </a:ext>
            </a:extLst>
          </p:cNvPr>
          <p:cNvSpPr txBox="1">
            <a:spLocks/>
          </p:cNvSpPr>
          <p:nvPr/>
        </p:nvSpPr>
        <p:spPr>
          <a:xfrm>
            <a:off x="1054281" y="2057630"/>
            <a:ext cx="12440495" cy="5118452"/>
          </a:xfrm>
          <a:prstGeom prst="rect">
            <a:avLst/>
          </a:prstGeom>
        </p:spPr>
        <p:txBody>
          <a:bodyPr vert="horz" wrap="square" lIns="0" tIns="31432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15240">
              <a:lnSpc>
                <a:spcPct val="72400"/>
              </a:lnSpc>
              <a:spcBef>
                <a:spcPts val="2475"/>
              </a:spcBef>
            </a:pPr>
            <a:r>
              <a:rPr lang="en-AU" sz="4800" b="1" spc="-55" dirty="0">
                <a:solidFill>
                  <a:srgbClr val="000000"/>
                </a:solidFill>
              </a:rPr>
              <a:t>Christchurch City Maintenance</a:t>
            </a:r>
          </a:p>
          <a:p>
            <a:pPr marL="12700" marR="15240">
              <a:lnSpc>
                <a:spcPct val="72400"/>
              </a:lnSpc>
              <a:spcBef>
                <a:spcPts val="2475"/>
              </a:spcBef>
            </a:pPr>
            <a:endParaRPr lang="en-AU" sz="4800" b="1" spc="-55" dirty="0">
              <a:solidFill>
                <a:srgbClr val="000000"/>
              </a:solidFill>
            </a:endParaRPr>
          </a:p>
          <a:p>
            <a:pPr marL="12700" marR="15240">
              <a:lnSpc>
                <a:spcPct val="72400"/>
              </a:lnSpc>
              <a:spcBef>
                <a:spcPts val="2475"/>
              </a:spcBef>
            </a:pPr>
            <a:r>
              <a:rPr lang="en-AU" sz="4800" b="1" spc="-55" dirty="0">
                <a:solidFill>
                  <a:srgbClr val="000000"/>
                </a:solidFill>
              </a:rPr>
              <a:t>Te Kaha  - 13 Intersection</a:t>
            </a:r>
          </a:p>
          <a:p>
            <a:pPr marL="12700" marR="15240">
              <a:lnSpc>
                <a:spcPct val="72400"/>
              </a:lnSpc>
              <a:spcBef>
                <a:spcPts val="2475"/>
              </a:spcBef>
            </a:pPr>
            <a:endParaRPr lang="en-AU" sz="4800" b="1" spc="-55" dirty="0">
              <a:solidFill>
                <a:srgbClr val="000000"/>
              </a:solidFill>
            </a:endParaRPr>
          </a:p>
          <a:p>
            <a:pPr marL="12700" marR="15240">
              <a:lnSpc>
                <a:spcPct val="72400"/>
              </a:lnSpc>
              <a:spcBef>
                <a:spcPts val="2475"/>
              </a:spcBef>
            </a:pPr>
            <a:r>
              <a:rPr lang="en-AU" sz="4800" b="1" spc="-55" dirty="0">
                <a:solidFill>
                  <a:srgbClr val="000000"/>
                </a:solidFill>
              </a:rPr>
              <a:t>190 School Zone Signs </a:t>
            </a:r>
          </a:p>
          <a:p>
            <a:pPr marL="12700" marR="15240">
              <a:lnSpc>
                <a:spcPct val="72400"/>
              </a:lnSpc>
              <a:spcBef>
                <a:spcPts val="2475"/>
              </a:spcBef>
            </a:pPr>
            <a:endParaRPr lang="en-AU" sz="4800" b="1" dirty="0"/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A8AE6C95-4F82-395B-03C6-FD6023B2B79D}"/>
              </a:ext>
            </a:extLst>
          </p:cNvPr>
          <p:cNvSpPr txBox="1"/>
          <p:nvPr/>
        </p:nvSpPr>
        <p:spPr>
          <a:xfrm>
            <a:off x="824970" y="10672838"/>
            <a:ext cx="2933065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NZ" sz="1150" b="1" spc="90" dirty="0">
                <a:solidFill>
                  <a:srgbClr val="8DC63F"/>
                </a:solidFill>
                <a:latin typeface="Arial"/>
                <a:cs typeface="Arial"/>
              </a:rPr>
              <a:t>DOWNER ITS </a:t>
            </a:r>
            <a:r>
              <a:rPr lang="en-NZ" sz="1150" b="1" spc="90" dirty="0">
                <a:solidFill>
                  <a:srgbClr val="333333"/>
                </a:solidFill>
                <a:latin typeface="Arial"/>
                <a:cs typeface="Arial"/>
              </a:rPr>
              <a:t>– Sung Conference  </a:t>
            </a:r>
            <a:endParaRPr sz="1150" dirty="0">
              <a:latin typeface="Arial"/>
              <a:cs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2938C0-D922-B410-8273-7BF265B9AF01}"/>
              </a:ext>
            </a:extLst>
          </p:cNvPr>
          <p:cNvGrpSpPr/>
          <p:nvPr/>
        </p:nvGrpSpPr>
        <p:grpSpPr>
          <a:xfrm>
            <a:off x="16900005" y="544486"/>
            <a:ext cx="2783967" cy="777539"/>
            <a:chOff x="16900005" y="544486"/>
            <a:chExt cx="2783967" cy="777539"/>
          </a:xfrm>
        </p:grpSpPr>
        <p:sp>
          <p:nvSpPr>
            <p:cNvPr id="22" name="bg object 17">
              <a:extLst>
                <a:ext uri="{FF2B5EF4-FFF2-40B4-BE49-F238E27FC236}">
                  <a16:creationId xmlns:a16="http://schemas.microsoft.com/office/drawing/2014/main" id="{05D11722-5C85-AB27-40D8-0012DA954A55}"/>
                </a:ext>
              </a:extLst>
            </p:cNvPr>
            <p:cNvSpPr/>
            <p:nvPr/>
          </p:nvSpPr>
          <p:spPr>
            <a:xfrm>
              <a:off x="19482003" y="744008"/>
              <a:ext cx="201930" cy="364490"/>
            </a:xfrm>
            <a:custGeom>
              <a:avLst/>
              <a:gdLst/>
              <a:ahLst/>
              <a:cxnLst/>
              <a:rect l="l" t="t" r="r" b="b"/>
              <a:pathLst>
                <a:path w="201930" h="364490">
                  <a:moveTo>
                    <a:pt x="201522" y="0"/>
                  </a:moveTo>
                  <a:lnTo>
                    <a:pt x="0" y="0"/>
                  </a:lnTo>
                  <a:lnTo>
                    <a:pt x="0" y="363988"/>
                  </a:lnTo>
                  <a:lnTo>
                    <a:pt x="201522" y="363988"/>
                  </a:lnTo>
                  <a:lnTo>
                    <a:pt x="201522" y="0"/>
                  </a:lnTo>
                  <a:close/>
                </a:path>
              </a:pathLst>
            </a:custGeom>
            <a:solidFill>
              <a:srgbClr val="94C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18">
              <a:extLst>
                <a:ext uri="{FF2B5EF4-FFF2-40B4-BE49-F238E27FC236}">
                  <a16:creationId xmlns:a16="http://schemas.microsoft.com/office/drawing/2014/main" id="{493370E6-04E9-9CC1-B0B5-29A08C65E21A}"/>
                </a:ext>
              </a:extLst>
            </p:cNvPr>
            <p:cNvSpPr/>
            <p:nvPr/>
          </p:nvSpPr>
          <p:spPr>
            <a:xfrm>
              <a:off x="19152327" y="544486"/>
              <a:ext cx="331470" cy="201930"/>
            </a:xfrm>
            <a:custGeom>
              <a:avLst/>
              <a:gdLst/>
              <a:ahLst/>
              <a:cxnLst/>
              <a:rect l="l" t="t" r="r" b="b"/>
              <a:pathLst>
                <a:path w="331469" h="201929">
                  <a:moveTo>
                    <a:pt x="330995" y="0"/>
                  </a:moveTo>
                  <a:lnTo>
                    <a:pt x="0" y="0"/>
                  </a:lnTo>
                  <a:lnTo>
                    <a:pt x="0" y="201522"/>
                  </a:lnTo>
                  <a:lnTo>
                    <a:pt x="330995" y="201522"/>
                  </a:lnTo>
                  <a:lnTo>
                    <a:pt x="330995" y="0"/>
                  </a:lnTo>
                  <a:close/>
                </a:path>
              </a:pathLst>
            </a:custGeom>
            <a:solidFill>
              <a:srgbClr val="57C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19">
              <a:extLst>
                <a:ext uri="{FF2B5EF4-FFF2-40B4-BE49-F238E27FC236}">
                  <a16:creationId xmlns:a16="http://schemas.microsoft.com/office/drawing/2014/main" id="{9046670C-88A2-49CA-E4C7-6743C1A32ECB}"/>
                </a:ext>
              </a:extLst>
            </p:cNvPr>
            <p:cNvSpPr/>
            <p:nvPr/>
          </p:nvSpPr>
          <p:spPr>
            <a:xfrm>
              <a:off x="19032462" y="544492"/>
              <a:ext cx="651510" cy="768985"/>
            </a:xfrm>
            <a:custGeom>
              <a:avLst/>
              <a:gdLst/>
              <a:ahLst/>
              <a:cxnLst/>
              <a:rect l="l" t="t" r="r" b="b"/>
              <a:pathLst>
                <a:path w="651509" h="768985">
                  <a:moveTo>
                    <a:pt x="238594" y="404876"/>
                  </a:moveTo>
                  <a:lnTo>
                    <a:pt x="198729" y="409067"/>
                  </a:lnTo>
                  <a:lnTo>
                    <a:pt x="167462" y="424535"/>
                  </a:lnTo>
                  <a:lnTo>
                    <a:pt x="143522" y="449668"/>
                  </a:lnTo>
                  <a:lnTo>
                    <a:pt x="125577" y="482866"/>
                  </a:lnTo>
                  <a:lnTo>
                    <a:pt x="125577" y="410806"/>
                  </a:lnTo>
                  <a:lnTo>
                    <a:pt x="0" y="410806"/>
                  </a:lnTo>
                  <a:lnTo>
                    <a:pt x="0" y="768388"/>
                  </a:lnTo>
                  <a:lnTo>
                    <a:pt x="125577" y="768388"/>
                  </a:lnTo>
                  <a:lnTo>
                    <a:pt x="125577" y="657352"/>
                  </a:lnTo>
                  <a:lnTo>
                    <a:pt x="132384" y="603694"/>
                  </a:lnTo>
                  <a:lnTo>
                    <a:pt x="152260" y="566216"/>
                  </a:lnTo>
                  <a:lnTo>
                    <a:pt x="184416" y="544233"/>
                  </a:lnTo>
                  <a:lnTo>
                    <a:pt x="228028" y="537057"/>
                  </a:lnTo>
                  <a:lnTo>
                    <a:pt x="238594" y="537057"/>
                  </a:lnTo>
                  <a:lnTo>
                    <a:pt x="238594" y="404876"/>
                  </a:lnTo>
                  <a:close/>
                </a:path>
                <a:path w="651509" h="768985">
                  <a:moveTo>
                    <a:pt x="651065" y="0"/>
                  </a:moveTo>
                  <a:lnTo>
                    <a:pt x="449541" y="0"/>
                  </a:lnTo>
                  <a:lnTo>
                    <a:pt x="449541" y="201523"/>
                  </a:lnTo>
                  <a:lnTo>
                    <a:pt x="651065" y="201523"/>
                  </a:lnTo>
                  <a:lnTo>
                    <a:pt x="651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g object 20">
              <a:extLst>
                <a:ext uri="{FF2B5EF4-FFF2-40B4-BE49-F238E27FC236}">
                  <a16:creationId xmlns:a16="http://schemas.microsoft.com/office/drawing/2014/main" id="{9F27F930-99D7-8602-E917-FF891A5E104F}"/>
                </a:ext>
              </a:extLst>
            </p:cNvPr>
            <p:cNvSpPr/>
            <p:nvPr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6B7E494-B591-220C-5D9E-D3251C18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1956" y="1313477"/>
            <a:ext cx="7697174" cy="9095234"/>
          </a:xfrm>
          <a:prstGeom prst="rect">
            <a:avLst/>
          </a:prstGeom>
        </p:spPr>
      </p:pic>
      <p:sp>
        <p:nvSpPr>
          <p:cNvPr id="38" name="Diamond 37">
            <a:extLst>
              <a:ext uri="{FF2B5EF4-FFF2-40B4-BE49-F238E27FC236}">
                <a16:creationId xmlns:a16="http://schemas.microsoft.com/office/drawing/2014/main" id="{F1B09944-6FF2-4BDA-C2BA-31381AF7EFDE}"/>
              </a:ext>
            </a:extLst>
          </p:cNvPr>
          <p:cNvSpPr/>
          <p:nvPr/>
        </p:nvSpPr>
        <p:spPr>
          <a:xfrm>
            <a:off x="14705806" y="8869206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C6312A99-A68C-7012-7A79-7A1110E6D0D4}"/>
              </a:ext>
            </a:extLst>
          </p:cNvPr>
          <p:cNvSpPr/>
          <p:nvPr/>
        </p:nvSpPr>
        <p:spPr>
          <a:xfrm>
            <a:off x="13749811" y="8769679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8C1B4533-B171-81C7-55BC-87F397C871E0}"/>
              </a:ext>
            </a:extLst>
          </p:cNvPr>
          <p:cNvSpPr/>
          <p:nvPr/>
        </p:nvSpPr>
        <p:spPr>
          <a:xfrm>
            <a:off x="15516937" y="7654998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Diamond 40">
            <a:extLst>
              <a:ext uri="{FF2B5EF4-FFF2-40B4-BE49-F238E27FC236}">
                <a16:creationId xmlns:a16="http://schemas.microsoft.com/office/drawing/2014/main" id="{49908941-C719-5B68-2857-274A36AB4669}"/>
              </a:ext>
            </a:extLst>
          </p:cNvPr>
          <p:cNvSpPr/>
          <p:nvPr/>
        </p:nvSpPr>
        <p:spPr>
          <a:xfrm>
            <a:off x="16552000" y="3696380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2" name="Diamond 41">
            <a:extLst>
              <a:ext uri="{FF2B5EF4-FFF2-40B4-BE49-F238E27FC236}">
                <a16:creationId xmlns:a16="http://schemas.microsoft.com/office/drawing/2014/main" id="{2BCC9E07-42F5-5AF6-1258-6D701C369ADD}"/>
              </a:ext>
            </a:extLst>
          </p:cNvPr>
          <p:cNvSpPr/>
          <p:nvPr/>
        </p:nvSpPr>
        <p:spPr>
          <a:xfrm>
            <a:off x="16561953" y="6171559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C6E74A17-2E04-D7DE-BEE5-D7CCEC7438A3}"/>
              </a:ext>
            </a:extLst>
          </p:cNvPr>
          <p:cNvSpPr/>
          <p:nvPr/>
        </p:nvSpPr>
        <p:spPr>
          <a:xfrm>
            <a:off x="13841869" y="8545748"/>
            <a:ext cx="194074" cy="22393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220976-4A38-B93E-AF55-144E13B48FD1}"/>
              </a:ext>
            </a:extLst>
          </p:cNvPr>
          <p:cNvSpPr txBox="1"/>
          <p:nvPr/>
        </p:nvSpPr>
        <p:spPr>
          <a:xfrm>
            <a:off x="14837674" y="8764306"/>
            <a:ext cx="1328661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Dunedin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227954-C6C2-91C6-0111-3C2EFCD9E257}"/>
              </a:ext>
            </a:extLst>
          </p:cNvPr>
          <p:cNvSpPr txBox="1"/>
          <p:nvPr/>
        </p:nvSpPr>
        <p:spPr>
          <a:xfrm>
            <a:off x="12103494" y="8375387"/>
            <a:ext cx="1853660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Queenstown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A65A2E-961C-DBA7-1E64-BFC3981D5047}"/>
              </a:ext>
            </a:extLst>
          </p:cNvPr>
          <p:cNvSpPr txBox="1"/>
          <p:nvPr/>
        </p:nvSpPr>
        <p:spPr>
          <a:xfrm>
            <a:off x="15668716" y="7529165"/>
            <a:ext cx="1927195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Christchurch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F51AE5-1BC8-BA72-0265-F4CCC16231C4}"/>
              </a:ext>
            </a:extLst>
          </p:cNvPr>
          <p:cNvSpPr txBox="1"/>
          <p:nvPr/>
        </p:nvSpPr>
        <p:spPr>
          <a:xfrm>
            <a:off x="12539470" y="8627537"/>
            <a:ext cx="1328661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 err="1">
                <a:solidFill>
                  <a:srgbClr val="92D050"/>
                </a:solidFill>
              </a:rPr>
              <a:t>Te</a:t>
            </a:r>
            <a:r>
              <a:rPr lang="en-NZ" sz="1979" b="1" dirty="0">
                <a:solidFill>
                  <a:srgbClr val="92D050"/>
                </a:solidFill>
              </a:rPr>
              <a:t> </a:t>
            </a:r>
            <a:r>
              <a:rPr lang="en-NZ" sz="1979" b="1" dirty="0" err="1">
                <a:solidFill>
                  <a:srgbClr val="92D050"/>
                </a:solidFill>
              </a:rPr>
              <a:t>Anau</a:t>
            </a:r>
            <a:endParaRPr lang="en-NZ" sz="1979" b="1" dirty="0">
              <a:solidFill>
                <a:srgbClr val="92D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A626FD-3E8A-82EC-F6FF-3393CFA01A28}"/>
              </a:ext>
            </a:extLst>
          </p:cNvPr>
          <p:cNvSpPr txBox="1"/>
          <p:nvPr/>
        </p:nvSpPr>
        <p:spPr>
          <a:xfrm>
            <a:off x="16649036" y="6065644"/>
            <a:ext cx="1761597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Wellington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414B66-D3B1-92BE-7585-B8E47257A18B}"/>
              </a:ext>
            </a:extLst>
          </p:cNvPr>
          <p:cNvSpPr txBox="1"/>
          <p:nvPr/>
        </p:nvSpPr>
        <p:spPr>
          <a:xfrm>
            <a:off x="15149383" y="3579966"/>
            <a:ext cx="1525227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979" b="1" dirty="0">
                <a:solidFill>
                  <a:srgbClr val="92D050"/>
                </a:solidFill>
              </a:rPr>
              <a:t>Auckland</a:t>
            </a:r>
          </a:p>
        </p:txBody>
      </p:sp>
      <p:sp>
        <p:nvSpPr>
          <p:cNvPr id="51" name="object 3">
            <a:extLst>
              <a:ext uri="{FF2B5EF4-FFF2-40B4-BE49-F238E27FC236}">
                <a16:creationId xmlns:a16="http://schemas.microsoft.com/office/drawing/2014/main" id="{8D3E4EAE-7696-0EFD-C52C-F6091E0C893A}"/>
              </a:ext>
            </a:extLst>
          </p:cNvPr>
          <p:cNvSpPr txBox="1"/>
          <p:nvPr/>
        </p:nvSpPr>
        <p:spPr>
          <a:xfrm>
            <a:off x="824970" y="900199"/>
            <a:ext cx="5041265" cy="569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NZ" sz="3550" b="1" spc="-85" dirty="0">
                <a:solidFill>
                  <a:schemeClr val="tx1"/>
                </a:solidFill>
                <a:latin typeface="Arial"/>
                <a:cs typeface="Arial"/>
              </a:rPr>
              <a:t>ITS Christchurch</a:t>
            </a:r>
            <a:endParaRPr sz="355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934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0" y="1696283"/>
            <a:ext cx="18428758" cy="314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4970" y="900199"/>
            <a:ext cx="5041265" cy="569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NZ" sz="3550" b="1" spc="-85" dirty="0">
                <a:solidFill>
                  <a:schemeClr val="bg1"/>
                </a:solidFill>
                <a:latin typeface="Arial"/>
                <a:cs typeface="Arial"/>
              </a:rPr>
              <a:t>ITS Wellington</a:t>
            </a:r>
            <a:endParaRPr sz="35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AE42FD67-6547-B39B-EF6D-787B0C823FAD}"/>
              </a:ext>
            </a:extLst>
          </p:cNvPr>
          <p:cNvSpPr txBox="1"/>
          <p:nvPr/>
        </p:nvSpPr>
        <p:spPr>
          <a:xfrm>
            <a:off x="824970" y="10672838"/>
            <a:ext cx="2933065" cy="190437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NZ" sz="1150" b="1" spc="90" dirty="0">
                <a:solidFill>
                  <a:srgbClr val="8DC63F"/>
                </a:solidFill>
                <a:latin typeface="Arial"/>
                <a:cs typeface="Arial"/>
              </a:rPr>
              <a:t>DOWNER ITS </a:t>
            </a:r>
            <a:r>
              <a:rPr lang="en-NZ" sz="1150" b="1" spc="90" dirty="0">
                <a:solidFill>
                  <a:schemeClr val="bg1"/>
                </a:solidFill>
                <a:latin typeface="Arial"/>
                <a:cs typeface="Arial"/>
              </a:rPr>
              <a:t>– Sung Conference  </a:t>
            </a:r>
            <a:endParaRPr sz="11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 descr="A white outline of a dome camera&#10;&#10;Description automatically generated">
            <a:extLst>
              <a:ext uri="{FF2B5EF4-FFF2-40B4-BE49-F238E27FC236}">
                <a16:creationId xmlns:a16="http://schemas.microsoft.com/office/drawing/2014/main" id="{EE10CD0E-93C6-FBDF-5221-470FAD9666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190" y="2303033"/>
            <a:ext cx="4570732" cy="45707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1CF5340-E586-1759-BA5D-CFCF0D073557}"/>
              </a:ext>
            </a:extLst>
          </p:cNvPr>
          <p:cNvGrpSpPr/>
          <p:nvPr/>
        </p:nvGrpSpPr>
        <p:grpSpPr>
          <a:xfrm>
            <a:off x="16900005" y="544486"/>
            <a:ext cx="2783967" cy="777539"/>
            <a:chOff x="16900005" y="544486"/>
            <a:chExt cx="2783967" cy="777539"/>
          </a:xfrm>
        </p:grpSpPr>
        <p:sp>
          <p:nvSpPr>
            <p:cNvPr id="11" name="bg object 17">
              <a:extLst>
                <a:ext uri="{FF2B5EF4-FFF2-40B4-BE49-F238E27FC236}">
                  <a16:creationId xmlns:a16="http://schemas.microsoft.com/office/drawing/2014/main" id="{5CB6DB70-F3C8-5E04-FB9A-F241D6B15227}"/>
                </a:ext>
              </a:extLst>
            </p:cNvPr>
            <p:cNvSpPr/>
            <p:nvPr/>
          </p:nvSpPr>
          <p:spPr>
            <a:xfrm>
              <a:off x="19482003" y="744008"/>
              <a:ext cx="201930" cy="364490"/>
            </a:xfrm>
            <a:custGeom>
              <a:avLst/>
              <a:gdLst/>
              <a:ahLst/>
              <a:cxnLst/>
              <a:rect l="l" t="t" r="r" b="b"/>
              <a:pathLst>
                <a:path w="201930" h="364490">
                  <a:moveTo>
                    <a:pt x="201522" y="0"/>
                  </a:moveTo>
                  <a:lnTo>
                    <a:pt x="0" y="0"/>
                  </a:lnTo>
                  <a:lnTo>
                    <a:pt x="0" y="363988"/>
                  </a:lnTo>
                  <a:lnTo>
                    <a:pt x="201522" y="363988"/>
                  </a:lnTo>
                  <a:lnTo>
                    <a:pt x="201522" y="0"/>
                  </a:lnTo>
                  <a:close/>
                </a:path>
              </a:pathLst>
            </a:custGeom>
            <a:solidFill>
              <a:srgbClr val="94C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g object 18">
              <a:extLst>
                <a:ext uri="{FF2B5EF4-FFF2-40B4-BE49-F238E27FC236}">
                  <a16:creationId xmlns:a16="http://schemas.microsoft.com/office/drawing/2014/main" id="{3FBB0848-976D-151A-597F-7DB331B5E52A}"/>
                </a:ext>
              </a:extLst>
            </p:cNvPr>
            <p:cNvSpPr/>
            <p:nvPr/>
          </p:nvSpPr>
          <p:spPr>
            <a:xfrm>
              <a:off x="19152327" y="544486"/>
              <a:ext cx="331470" cy="201930"/>
            </a:xfrm>
            <a:custGeom>
              <a:avLst/>
              <a:gdLst/>
              <a:ahLst/>
              <a:cxnLst/>
              <a:rect l="l" t="t" r="r" b="b"/>
              <a:pathLst>
                <a:path w="331469" h="201929">
                  <a:moveTo>
                    <a:pt x="330995" y="0"/>
                  </a:moveTo>
                  <a:lnTo>
                    <a:pt x="0" y="0"/>
                  </a:lnTo>
                  <a:lnTo>
                    <a:pt x="0" y="201522"/>
                  </a:lnTo>
                  <a:lnTo>
                    <a:pt x="330995" y="201522"/>
                  </a:lnTo>
                  <a:lnTo>
                    <a:pt x="330995" y="0"/>
                  </a:lnTo>
                  <a:close/>
                </a:path>
              </a:pathLst>
            </a:custGeom>
            <a:solidFill>
              <a:srgbClr val="57C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19">
              <a:extLst>
                <a:ext uri="{FF2B5EF4-FFF2-40B4-BE49-F238E27FC236}">
                  <a16:creationId xmlns:a16="http://schemas.microsoft.com/office/drawing/2014/main" id="{E12CBCC3-DE51-8845-E63C-D9E22D9D812D}"/>
                </a:ext>
              </a:extLst>
            </p:cNvPr>
            <p:cNvSpPr/>
            <p:nvPr/>
          </p:nvSpPr>
          <p:spPr>
            <a:xfrm>
              <a:off x="19032462" y="544492"/>
              <a:ext cx="651510" cy="768985"/>
            </a:xfrm>
            <a:custGeom>
              <a:avLst/>
              <a:gdLst/>
              <a:ahLst/>
              <a:cxnLst/>
              <a:rect l="l" t="t" r="r" b="b"/>
              <a:pathLst>
                <a:path w="651509" h="768985">
                  <a:moveTo>
                    <a:pt x="238594" y="404876"/>
                  </a:moveTo>
                  <a:lnTo>
                    <a:pt x="198729" y="409067"/>
                  </a:lnTo>
                  <a:lnTo>
                    <a:pt x="167462" y="424535"/>
                  </a:lnTo>
                  <a:lnTo>
                    <a:pt x="143522" y="449668"/>
                  </a:lnTo>
                  <a:lnTo>
                    <a:pt x="125577" y="482866"/>
                  </a:lnTo>
                  <a:lnTo>
                    <a:pt x="125577" y="410806"/>
                  </a:lnTo>
                  <a:lnTo>
                    <a:pt x="0" y="410806"/>
                  </a:lnTo>
                  <a:lnTo>
                    <a:pt x="0" y="768388"/>
                  </a:lnTo>
                  <a:lnTo>
                    <a:pt x="125577" y="768388"/>
                  </a:lnTo>
                  <a:lnTo>
                    <a:pt x="125577" y="657352"/>
                  </a:lnTo>
                  <a:lnTo>
                    <a:pt x="132384" y="603694"/>
                  </a:lnTo>
                  <a:lnTo>
                    <a:pt x="152260" y="566216"/>
                  </a:lnTo>
                  <a:lnTo>
                    <a:pt x="184416" y="544233"/>
                  </a:lnTo>
                  <a:lnTo>
                    <a:pt x="228028" y="537057"/>
                  </a:lnTo>
                  <a:lnTo>
                    <a:pt x="238594" y="537057"/>
                  </a:lnTo>
                  <a:lnTo>
                    <a:pt x="238594" y="404876"/>
                  </a:lnTo>
                  <a:close/>
                </a:path>
                <a:path w="651509" h="768985">
                  <a:moveTo>
                    <a:pt x="651065" y="0"/>
                  </a:moveTo>
                  <a:lnTo>
                    <a:pt x="449541" y="0"/>
                  </a:lnTo>
                  <a:lnTo>
                    <a:pt x="449541" y="201523"/>
                  </a:lnTo>
                  <a:lnTo>
                    <a:pt x="651065" y="201523"/>
                  </a:lnTo>
                  <a:lnTo>
                    <a:pt x="65106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bg object 20">
              <a:extLst>
                <a:ext uri="{FF2B5EF4-FFF2-40B4-BE49-F238E27FC236}">
                  <a16:creationId xmlns:a16="http://schemas.microsoft.com/office/drawing/2014/main" id="{00A2E675-1D71-BE06-933D-E957525CFC75}"/>
                </a:ext>
              </a:extLst>
            </p:cNvPr>
            <p:cNvSpPr/>
            <p:nvPr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 descr="A road construction site with traffic cones and a sign&#10;&#10;Description automatically generated">
            <a:extLst>
              <a:ext uri="{FF2B5EF4-FFF2-40B4-BE49-F238E27FC236}">
                <a16:creationId xmlns:a16="http://schemas.microsoft.com/office/drawing/2014/main" id="{C1092ADC-D890-464C-F687-B50146235B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712" y="4459330"/>
            <a:ext cx="6216646" cy="4828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B3F75-66BD-C7A7-F20B-ADE96553D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714" y="3765442"/>
            <a:ext cx="4662485" cy="621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34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896A924-92DE-2F51-9E16-22B3E010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18" y="890500"/>
            <a:ext cx="18101021" cy="774371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TOAD – Tone Output Adjusting Device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A7B8DE-4ACA-27AF-66B7-1ACB69F0AD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2129" y="2248525"/>
            <a:ext cx="8736231" cy="8031727"/>
          </a:xfrm>
        </p:spPr>
        <p:txBody>
          <a:bodyPr/>
          <a:lstStyle/>
          <a:p>
            <a:endParaRPr lang="en-AU" sz="3600" dirty="0">
              <a:solidFill>
                <a:schemeClr val="bg1"/>
              </a:solidFill>
              <a:latin typeface="+mj-lt"/>
            </a:endParaRPr>
          </a:p>
          <a:p>
            <a:endParaRPr lang="en-AU" dirty="0"/>
          </a:p>
        </p:txBody>
      </p:sp>
      <p:pic>
        <p:nvPicPr>
          <p:cNvPr id="12" name="object 2">
            <a:extLst>
              <a:ext uri="{FF2B5EF4-FFF2-40B4-BE49-F238E27FC236}">
                <a16:creationId xmlns:a16="http://schemas.microsoft.com/office/drawing/2014/main" id="{7E91F08F-DB43-F280-7E76-F6B288F12EB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0" y="1696283"/>
            <a:ext cx="18428758" cy="31412"/>
          </a:xfrm>
          <a:prstGeom prst="rect">
            <a:avLst/>
          </a:prstGeom>
        </p:spPr>
      </p:pic>
      <p:sp>
        <p:nvSpPr>
          <p:cNvPr id="2" name="object 11">
            <a:extLst>
              <a:ext uri="{FF2B5EF4-FFF2-40B4-BE49-F238E27FC236}">
                <a16:creationId xmlns:a16="http://schemas.microsoft.com/office/drawing/2014/main" id="{62192A0C-1EC7-6274-827B-95D68C5D6F7F}"/>
              </a:ext>
            </a:extLst>
          </p:cNvPr>
          <p:cNvSpPr txBox="1"/>
          <p:nvPr/>
        </p:nvSpPr>
        <p:spPr>
          <a:xfrm>
            <a:off x="824970" y="10672838"/>
            <a:ext cx="2933065" cy="190437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NZ" sz="1150" b="1" spc="90" dirty="0">
                <a:solidFill>
                  <a:srgbClr val="8DC63F"/>
                </a:solidFill>
                <a:latin typeface="Arial"/>
                <a:cs typeface="Arial"/>
              </a:rPr>
              <a:t>DOWNER ITS </a:t>
            </a:r>
            <a:r>
              <a:rPr lang="en-NZ" sz="1150" b="1" spc="90" dirty="0">
                <a:solidFill>
                  <a:schemeClr val="bg1"/>
                </a:solidFill>
                <a:latin typeface="Arial"/>
                <a:cs typeface="Arial"/>
              </a:rPr>
              <a:t>– Sung Conference  </a:t>
            </a:r>
            <a:endParaRPr sz="11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8" name="Picture 17" descr="A white line drawing of a traffic light&#10;&#10;Description automatically generated">
            <a:extLst>
              <a:ext uri="{FF2B5EF4-FFF2-40B4-BE49-F238E27FC236}">
                <a16:creationId xmlns:a16="http://schemas.microsoft.com/office/drawing/2014/main" id="{451E5794-3ACC-35E1-2579-B1052182B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5"/>
          <a:stretch/>
        </p:blipFill>
        <p:spPr>
          <a:xfrm>
            <a:off x="14138963" y="1986867"/>
            <a:ext cx="5343040" cy="917928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53DF51E-50EB-15AF-719E-64B3ECF9E867}"/>
              </a:ext>
            </a:extLst>
          </p:cNvPr>
          <p:cNvGrpSpPr/>
          <p:nvPr/>
        </p:nvGrpSpPr>
        <p:grpSpPr>
          <a:xfrm>
            <a:off x="16900005" y="544486"/>
            <a:ext cx="2783967" cy="777539"/>
            <a:chOff x="16900005" y="544486"/>
            <a:chExt cx="2783967" cy="777539"/>
          </a:xfrm>
        </p:grpSpPr>
        <p:sp>
          <p:nvSpPr>
            <p:cNvPr id="20" name="bg object 17">
              <a:extLst>
                <a:ext uri="{FF2B5EF4-FFF2-40B4-BE49-F238E27FC236}">
                  <a16:creationId xmlns:a16="http://schemas.microsoft.com/office/drawing/2014/main" id="{AD767368-390D-17D3-3041-C90B91C57DFE}"/>
                </a:ext>
              </a:extLst>
            </p:cNvPr>
            <p:cNvSpPr/>
            <p:nvPr/>
          </p:nvSpPr>
          <p:spPr>
            <a:xfrm>
              <a:off x="19482003" y="744008"/>
              <a:ext cx="201930" cy="364490"/>
            </a:xfrm>
            <a:custGeom>
              <a:avLst/>
              <a:gdLst/>
              <a:ahLst/>
              <a:cxnLst/>
              <a:rect l="l" t="t" r="r" b="b"/>
              <a:pathLst>
                <a:path w="201930" h="364490">
                  <a:moveTo>
                    <a:pt x="201522" y="0"/>
                  </a:moveTo>
                  <a:lnTo>
                    <a:pt x="0" y="0"/>
                  </a:lnTo>
                  <a:lnTo>
                    <a:pt x="0" y="363988"/>
                  </a:lnTo>
                  <a:lnTo>
                    <a:pt x="201522" y="363988"/>
                  </a:lnTo>
                  <a:lnTo>
                    <a:pt x="201522" y="0"/>
                  </a:lnTo>
                  <a:close/>
                </a:path>
              </a:pathLst>
            </a:custGeom>
            <a:solidFill>
              <a:srgbClr val="94C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18">
              <a:extLst>
                <a:ext uri="{FF2B5EF4-FFF2-40B4-BE49-F238E27FC236}">
                  <a16:creationId xmlns:a16="http://schemas.microsoft.com/office/drawing/2014/main" id="{7F0C8151-2892-8ADD-56D0-52424D3F86C9}"/>
                </a:ext>
              </a:extLst>
            </p:cNvPr>
            <p:cNvSpPr/>
            <p:nvPr/>
          </p:nvSpPr>
          <p:spPr>
            <a:xfrm>
              <a:off x="19152327" y="544486"/>
              <a:ext cx="331470" cy="201930"/>
            </a:xfrm>
            <a:custGeom>
              <a:avLst/>
              <a:gdLst/>
              <a:ahLst/>
              <a:cxnLst/>
              <a:rect l="l" t="t" r="r" b="b"/>
              <a:pathLst>
                <a:path w="331469" h="201929">
                  <a:moveTo>
                    <a:pt x="330995" y="0"/>
                  </a:moveTo>
                  <a:lnTo>
                    <a:pt x="0" y="0"/>
                  </a:lnTo>
                  <a:lnTo>
                    <a:pt x="0" y="201522"/>
                  </a:lnTo>
                  <a:lnTo>
                    <a:pt x="330995" y="201522"/>
                  </a:lnTo>
                  <a:lnTo>
                    <a:pt x="330995" y="0"/>
                  </a:lnTo>
                  <a:close/>
                </a:path>
              </a:pathLst>
            </a:custGeom>
            <a:solidFill>
              <a:srgbClr val="57C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19">
              <a:extLst>
                <a:ext uri="{FF2B5EF4-FFF2-40B4-BE49-F238E27FC236}">
                  <a16:creationId xmlns:a16="http://schemas.microsoft.com/office/drawing/2014/main" id="{CCC1F0F6-C235-DDF5-310F-AEF642BFC971}"/>
                </a:ext>
              </a:extLst>
            </p:cNvPr>
            <p:cNvSpPr/>
            <p:nvPr/>
          </p:nvSpPr>
          <p:spPr>
            <a:xfrm>
              <a:off x="19032462" y="544492"/>
              <a:ext cx="651510" cy="768985"/>
            </a:xfrm>
            <a:custGeom>
              <a:avLst/>
              <a:gdLst/>
              <a:ahLst/>
              <a:cxnLst/>
              <a:rect l="l" t="t" r="r" b="b"/>
              <a:pathLst>
                <a:path w="651509" h="768985">
                  <a:moveTo>
                    <a:pt x="238594" y="404876"/>
                  </a:moveTo>
                  <a:lnTo>
                    <a:pt x="198729" y="409067"/>
                  </a:lnTo>
                  <a:lnTo>
                    <a:pt x="167462" y="424535"/>
                  </a:lnTo>
                  <a:lnTo>
                    <a:pt x="143522" y="449668"/>
                  </a:lnTo>
                  <a:lnTo>
                    <a:pt x="125577" y="482866"/>
                  </a:lnTo>
                  <a:lnTo>
                    <a:pt x="125577" y="410806"/>
                  </a:lnTo>
                  <a:lnTo>
                    <a:pt x="0" y="410806"/>
                  </a:lnTo>
                  <a:lnTo>
                    <a:pt x="0" y="768388"/>
                  </a:lnTo>
                  <a:lnTo>
                    <a:pt x="125577" y="768388"/>
                  </a:lnTo>
                  <a:lnTo>
                    <a:pt x="125577" y="657352"/>
                  </a:lnTo>
                  <a:lnTo>
                    <a:pt x="132384" y="603694"/>
                  </a:lnTo>
                  <a:lnTo>
                    <a:pt x="152260" y="566216"/>
                  </a:lnTo>
                  <a:lnTo>
                    <a:pt x="184416" y="544233"/>
                  </a:lnTo>
                  <a:lnTo>
                    <a:pt x="228028" y="537057"/>
                  </a:lnTo>
                  <a:lnTo>
                    <a:pt x="238594" y="537057"/>
                  </a:lnTo>
                  <a:lnTo>
                    <a:pt x="238594" y="404876"/>
                  </a:lnTo>
                  <a:close/>
                </a:path>
                <a:path w="651509" h="768985">
                  <a:moveTo>
                    <a:pt x="651065" y="0"/>
                  </a:moveTo>
                  <a:lnTo>
                    <a:pt x="449541" y="0"/>
                  </a:lnTo>
                  <a:lnTo>
                    <a:pt x="449541" y="201523"/>
                  </a:lnTo>
                  <a:lnTo>
                    <a:pt x="651065" y="201523"/>
                  </a:lnTo>
                  <a:lnTo>
                    <a:pt x="65106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bg object 20">
              <a:extLst>
                <a:ext uri="{FF2B5EF4-FFF2-40B4-BE49-F238E27FC236}">
                  <a16:creationId xmlns:a16="http://schemas.microsoft.com/office/drawing/2014/main" id="{259A2A39-3595-FE1F-6172-476A327DFBAD}"/>
                </a:ext>
              </a:extLst>
            </p:cNvPr>
            <p:cNvSpPr/>
            <p:nvPr/>
          </p:nvSpPr>
          <p:spPr>
            <a:xfrm>
              <a:off x="16900005" y="850220"/>
              <a:ext cx="2105660" cy="471805"/>
            </a:xfrm>
            <a:custGeom>
              <a:avLst/>
              <a:gdLst/>
              <a:ahLst/>
              <a:cxnLst/>
              <a:rect l="l" t="t" r="r" b="b"/>
              <a:pathLst>
                <a:path w="2105659" h="471805">
                  <a:moveTo>
                    <a:pt x="421995" y="228688"/>
                  </a:moveTo>
                  <a:lnTo>
                    <a:pt x="417728" y="180530"/>
                  </a:lnTo>
                  <a:lnTo>
                    <a:pt x="405142" y="136626"/>
                  </a:lnTo>
                  <a:lnTo>
                    <a:pt x="384517" y="97650"/>
                  </a:lnTo>
                  <a:lnTo>
                    <a:pt x="356158" y="64274"/>
                  </a:lnTo>
                  <a:lnTo>
                    <a:pt x="320370" y="37160"/>
                  </a:lnTo>
                  <a:lnTo>
                    <a:pt x="295719" y="25565"/>
                  </a:lnTo>
                  <a:lnTo>
                    <a:pt x="295719" y="231990"/>
                  </a:lnTo>
                  <a:lnTo>
                    <a:pt x="286931" y="281787"/>
                  </a:lnTo>
                  <a:lnTo>
                    <a:pt x="262077" y="318490"/>
                  </a:lnTo>
                  <a:lnTo>
                    <a:pt x="223431" y="341198"/>
                  </a:lnTo>
                  <a:lnTo>
                    <a:pt x="173240" y="348970"/>
                  </a:lnTo>
                  <a:lnTo>
                    <a:pt x="123113" y="348970"/>
                  </a:lnTo>
                  <a:lnTo>
                    <a:pt x="123113" y="113677"/>
                  </a:lnTo>
                  <a:lnTo>
                    <a:pt x="173240" y="113677"/>
                  </a:lnTo>
                  <a:lnTo>
                    <a:pt x="223431" y="121551"/>
                  </a:lnTo>
                  <a:lnTo>
                    <a:pt x="262077" y="144411"/>
                  </a:lnTo>
                  <a:lnTo>
                    <a:pt x="286931" y="181165"/>
                  </a:lnTo>
                  <a:lnTo>
                    <a:pt x="295592" y="230009"/>
                  </a:lnTo>
                  <a:lnTo>
                    <a:pt x="295719" y="231990"/>
                  </a:lnTo>
                  <a:lnTo>
                    <a:pt x="295719" y="25565"/>
                  </a:lnTo>
                  <a:lnTo>
                    <a:pt x="277431" y="16954"/>
                  </a:lnTo>
                  <a:lnTo>
                    <a:pt x="227660" y="4356"/>
                  </a:lnTo>
                  <a:lnTo>
                    <a:pt x="171335" y="0"/>
                  </a:lnTo>
                  <a:lnTo>
                    <a:pt x="0" y="0"/>
                  </a:lnTo>
                  <a:lnTo>
                    <a:pt x="0" y="462661"/>
                  </a:lnTo>
                  <a:lnTo>
                    <a:pt x="168795" y="462661"/>
                  </a:lnTo>
                  <a:lnTo>
                    <a:pt x="225590" y="458152"/>
                  </a:lnTo>
                  <a:lnTo>
                    <a:pt x="275818" y="445084"/>
                  </a:lnTo>
                  <a:lnTo>
                    <a:pt x="319189" y="424256"/>
                  </a:lnTo>
                  <a:lnTo>
                    <a:pt x="355358" y="396405"/>
                  </a:lnTo>
                  <a:lnTo>
                    <a:pt x="384048" y="362292"/>
                  </a:lnTo>
                  <a:lnTo>
                    <a:pt x="391058" y="348970"/>
                  </a:lnTo>
                  <a:lnTo>
                    <a:pt x="404914" y="322681"/>
                  </a:lnTo>
                  <a:lnTo>
                    <a:pt x="417677" y="278333"/>
                  </a:lnTo>
                  <a:lnTo>
                    <a:pt x="421932" y="230670"/>
                  </a:lnTo>
                  <a:lnTo>
                    <a:pt x="421995" y="228688"/>
                  </a:lnTo>
                  <a:close/>
                </a:path>
                <a:path w="2105659" h="471805">
                  <a:moveTo>
                    <a:pt x="831011" y="283222"/>
                  </a:moveTo>
                  <a:lnTo>
                    <a:pt x="826147" y="240931"/>
                  </a:lnTo>
                  <a:lnTo>
                    <a:pt x="812876" y="204012"/>
                  </a:lnTo>
                  <a:lnTo>
                    <a:pt x="812152" y="201993"/>
                  </a:lnTo>
                  <a:lnTo>
                    <a:pt x="789889" y="167538"/>
                  </a:lnTo>
                  <a:lnTo>
                    <a:pt x="760247" y="138722"/>
                  </a:lnTo>
                  <a:lnTo>
                    <a:pt x="724115" y="116713"/>
                  </a:lnTo>
                  <a:lnTo>
                    <a:pt x="709879" y="111925"/>
                  </a:lnTo>
                  <a:lnTo>
                    <a:pt x="709879" y="284543"/>
                  </a:lnTo>
                  <a:lnTo>
                    <a:pt x="709879" y="285864"/>
                  </a:lnTo>
                  <a:lnTo>
                    <a:pt x="704672" y="316344"/>
                  </a:lnTo>
                  <a:lnTo>
                    <a:pt x="689825" y="341553"/>
                  </a:lnTo>
                  <a:lnTo>
                    <a:pt x="666508" y="358724"/>
                  </a:lnTo>
                  <a:lnTo>
                    <a:pt x="635876" y="365074"/>
                  </a:lnTo>
                  <a:lnTo>
                    <a:pt x="605599" y="358609"/>
                  </a:lnTo>
                  <a:lnTo>
                    <a:pt x="581774" y="341147"/>
                  </a:lnTo>
                  <a:lnTo>
                    <a:pt x="566178" y="315506"/>
                  </a:lnTo>
                  <a:lnTo>
                    <a:pt x="560578" y="284543"/>
                  </a:lnTo>
                  <a:lnTo>
                    <a:pt x="560578" y="283222"/>
                  </a:lnTo>
                  <a:lnTo>
                    <a:pt x="565785" y="252742"/>
                  </a:lnTo>
                  <a:lnTo>
                    <a:pt x="580631" y="227520"/>
                  </a:lnTo>
                  <a:lnTo>
                    <a:pt x="603948" y="210350"/>
                  </a:lnTo>
                  <a:lnTo>
                    <a:pt x="634568" y="204012"/>
                  </a:lnTo>
                  <a:lnTo>
                    <a:pt x="664845" y="210464"/>
                  </a:lnTo>
                  <a:lnTo>
                    <a:pt x="688670" y="227939"/>
                  </a:lnTo>
                  <a:lnTo>
                    <a:pt x="704278" y="253580"/>
                  </a:lnTo>
                  <a:lnTo>
                    <a:pt x="709879" y="284543"/>
                  </a:lnTo>
                  <a:lnTo>
                    <a:pt x="709879" y="111925"/>
                  </a:lnTo>
                  <a:lnTo>
                    <a:pt x="682358" y="102666"/>
                  </a:lnTo>
                  <a:lnTo>
                    <a:pt x="635876" y="97726"/>
                  </a:lnTo>
                  <a:lnTo>
                    <a:pt x="589127" y="102743"/>
                  </a:lnTo>
                  <a:lnTo>
                    <a:pt x="547103" y="116979"/>
                  </a:lnTo>
                  <a:lnTo>
                    <a:pt x="510730" y="139242"/>
                  </a:lnTo>
                  <a:lnTo>
                    <a:pt x="480872" y="168338"/>
                  </a:lnTo>
                  <a:lnTo>
                    <a:pt x="458444" y="203047"/>
                  </a:lnTo>
                  <a:lnTo>
                    <a:pt x="444334" y="242176"/>
                  </a:lnTo>
                  <a:lnTo>
                    <a:pt x="439432" y="284543"/>
                  </a:lnTo>
                  <a:lnTo>
                    <a:pt x="439432" y="285864"/>
                  </a:lnTo>
                  <a:lnTo>
                    <a:pt x="444296" y="328142"/>
                  </a:lnTo>
                  <a:lnTo>
                    <a:pt x="458304" y="367080"/>
                  </a:lnTo>
                  <a:lnTo>
                    <a:pt x="480568" y="401535"/>
                  </a:lnTo>
                  <a:lnTo>
                    <a:pt x="510209" y="430352"/>
                  </a:lnTo>
                  <a:lnTo>
                    <a:pt x="546341" y="452361"/>
                  </a:lnTo>
                  <a:lnTo>
                    <a:pt x="588086" y="466407"/>
                  </a:lnTo>
                  <a:lnTo>
                    <a:pt x="634568" y="471347"/>
                  </a:lnTo>
                  <a:lnTo>
                    <a:pt x="681329" y="466331"/>
                  </a:lnTo>
                  <a:lnTo>
                    <a:pt x="723341" y="452094"/>
                  </a:lnTo>
                  <a:lnTo>
                    <a:pt x="759726" y="429831"/>
                  </a:lnTo>
                  <a:lnTo>
                    <a:pt x="789571" y="400735"/>
                  </a:lnTo>
                  <a:lnTo>
                    <a:pt x="811999" y="366026"/>
                  </a:lnTo>
                  <a:lnTo>
                    <a:pt x="812342" y="365074"/>
                  </a:lnTo>
                  <a:lnTo>
                    <a:pt x="826109" y="326898"/>
                  </a:lnTo>
                  <a:lnTo>
                    <a:pt x="831011" y="284543"/>
                  </a:lnTo>
                  <a:lnTo>
                    <a:pt x="831011" y="283222"/>
                  </a:lnTo>
                  <a:close/>
                </a:path>
                <a:path w="2105659" h="471805">
                  <a:moveTo>
                    <a:pt x="1720697" y="228676"/>
                  </a:moveTo>
                  <a:lnTo>
                    <a:pt x="1712379" y="173837"/>
                  </a:lnTo>
                  <a:lnTo>
                    <a:pt x="1688388" y="132435"/>
                  </a:lnTo>
                  <a:lnTo>
                    <a:pt x="1650136" y="106273"/>
                  </a:lnTo>
                  <a:lnTo>
                    <a:pt x="1599069" y="97155"/>
                  </a:lnTo>
                  <a:lnTo>
                    <a:pt x="1564144" y="102057"/>
                  </a:lnTo>
                  <a:lnTo>
                    <a:pt x="1535150" y="115074"/>
                  </a:lnTo>
                  <a:lnTo>
                    <a:pt x="1511363" y="133654"/>
                  </a:lnTo>
                  <a:lnTo>
                    <a:pt x="1492034" y="155282"/>
                  </a:lnTo>
                  <a:lnTo>
                    <a:pt x="1492034" y="105067"/>
                  </a:lnTo>
                  <a:lnTo>
                    <a:pt x="1243355" y="105079"/>
                  </a:lnTo>
                  <a:lnTo>
                    <a:pt x="1195095" y="286181"/>
                  </a:lnTo>
                  <a:lnTo>
                    <a:pt x="1139583" y="103771"/>
                  </a:lnTo>
                  <a:lnTo>
                    <a:pt x="1035812" y="103771"/>
                  </a:lnTo>
                  <a:lnTo>
                    <a:pt x="980960" y="284873"/>
                  </a:lnTo>
                  <a:lnTo>
                    <a:pt x="934021" y="105079"/>
                  </a:lnTo>
                  <a:lnTo>
                    <a:pt x="811085" y="105079"/>
                  </a:lnTo>
                  <a:lnTo>
                    <a:pt x="920153" y="465302"/>
                  </a:lnTo>
                  <a:lnTo>
                    <a:pt x="1027874" y="465302"/>
                  </a:lnTo>
                  <a:lnTo>
                    <a:pt x="1087361" y="279577"/>
                  </a:lnTo>
                  <a:lnTo>
                    <a:pt x="1145527" y="465302"/>
                  </a:lnTo>
                  <a:lnTo>
                    <a:pt x="1253934" y="465302"/>
                  </a:lnTo>
                  <a:lnTo>
                    <a:pt x="1332090" y="210223"/>
                  </a:lnTo>
                  <a:lnTo>
                    <a:pt x="1366418" y="210223"/>
                  </a:lnTo>
                  <a:lnTo>
                    <a:pt x="1366418" y="462661"/>
                  </a:lnTo>
                  <a:lnTo>
                    <a:pt x="1491996" y="462661"/>
                  </a:lnTo>
                  <a:lnTo>
                    <a:pt x="1491996" y="269011"/>
                  </a:lnTo>
                  <a:lnTo>
                    <a:pt x="1495983" y="243154"/>
                  </a:lnTo>
                  <a:lnTo>
                    <a:pt x="1507032" y="224307"/>
                  </a:lnTo>
                  <a:lnTo>
                    <a:pt x="1523784" y="212775"/>
                  </a:lnTo>
                  <a:lnTo>
                    <a:pt x="1544878" y="208864"/>
                  </a:lnTo>
                  <a:lnTo>
                    <a:pt x="1565262" y="212775"/>
                  </a:lnTo>
                  <a:lnTo>
                    <a:pt x="1581137" y="224307"/>
                  </a:lnTo>
                  <a:lnTo>
                    <a:pt x="1591437" y="243154"/>
                  </a:lnTo>
                  <a:lnTo>
                    <a:pt x="1595107" y="269011"/>
                  </a:lnTo>
                  <a:lnTo>
                    <a:pt x="1595107" y="462661"/>
                  </a:lnTo>
                  <a:lnTo>
                    <a:pt x="1720697" y="462661"/>
                  </a:lnTo>
                  <a:lnTo>
                    <a:pt x="1720697" y="228676"/>
                  </a:lnTo>
                  <a:close/>
                </a:path>
                <a:path w="2105659" h="471805">
                  <a:moveTo>
                    <a:pt x="2105342" y="292798"/>
                  </a:moveTo>
                  <a:lnTo>
                    <a:pt x="2102281" y="254469"/>
                  </a:lnTo>
                  <a:lnTo>
                    <a:pt x="2101837" y="248869"/>
                  </a:lnTo>
                  <a:lnTo>
                    <a:pt x="2091194" y="208051"/>
                  </a:lnTo>
                  <a:lnTo>
                    <a:pt x="2073249" y="171678"/>
                  </a:lnTo>
                  <a:lnTo>
                    <a:pt x="2047824" y="141058"/>
                  </a:lnTo>
                  <a:lnTo>
                    <a:pt x="2014740" y="117551"/>
                  </a:lnTo>
                  <a:lnTo>
                    <a:pt x="1987702" y="107594"/>
                  </a:lnTo>
                  <a:lnTo>
                    <a:pt x="1987702" y="254469"/>
                  </a:lnTo>
                  <a:lnTo>
                    <a:pt x="1863445" y="254469"/>
                  </a:lnTo>
                  <a:lnTo>
                    <a:pt x="1871294" y="227888"/>
                  </a:lnTo>
                  <a:lnTo>
                    <a:pt x="1884603" y="207454"/>
                  </a:lnTo>
                  <a:lnTo>
                    <a:pt x="1902853" y="194335"/>
                  </a:lnTo>
                  <a:lnTo>
                    <a:pt x="1925574" y="189687"/>
                  </a:lnTo>
                  <a:lnTo>
                    <a:pt x="1949132" y="194233"/>
                  </a:lnTo>
                  <a:lnTo>
                    <a:pt x="1967788" y="207200"/>
                  </a:lnTo>
                  <a:lnTo>
                    <a:pt x="1980882" y="227609"/>
                  </a:lnTo>
                  <a:lnTo>
                    <a:pt x="1987702" y="254469"/>
                  </a:lnTo>
                  <a:lnTo>
                    <a:pt x="1987702" y="107594"/>
                  </a:lnTo>
                  <a:lnTo>
                    <a:pt x="1973821" y="102476"/>
                  </a:lnTo>
                  <a:lnTo>
                    <a:pt x="1924913" y="97155"/>
                  </a:lnTo>
                  <a:lnTo>
                    <a:pt x="1874824" y="103759"/>
                  </a:lnTo>
                  <a:lnTo>
                    <a:pt x="1831136" y="122440"/>
                  </a:lnTo>
                  <a:lnTo>
                    <a:pt x="1795043" y="151523"/>
                  </a:lnTo>
                  <a:lnTo>
                    <a:pt x="1767751" y="189293"/>
                  </a:lnTo>
                  <a:lnTo>
                    <a:pt x="1750504" y="234086"/>
                  </a:lnTo>
                  <a:lnTo>
                    <a:pt x="1744472" y="284200"/>
                  </a:lnTo>
                  <a:lnTo>
                    <a:pt x="1744472" y="285521"/>
                  </a:lnTo>
                  <a:lnTo>
                    <a:pt x="1749196" y="330771"/>
                  </a:lnTo>
                  <a:lnTo>
                    <a:pt x="1762823" y="370903"/>
                  </a:lnTo>
                  <a:lnTo>
                    <a:pt x="1784540" y="405244"/>
                  </a:lnTo>
                  <a:lnTo>
                    <a:pt x="1813534" y="433120"/>
                  </a:lnTo>
                  <a:lnTo>
                    <a:pt x="1849018" y="453859"/>
                  </a:lnTo>
                  <a:lnTo>
                    <a:pt x="1890153" y="466788"/>
                  </a:lnTo>
                  <a:lnTo>
                    <a:pt x="1936140" y="471258"/>
                  </a:lnTo>
                  <a:lnTo>
                    <a:pt x="1985695" y="466026"/>
                  </a:lnTo>
                  <a:lnTo>
                    <a:pt x="2027694" y="451256"/>
                  </a:lnTo>
                  <a:lnTo>
                    <a:pt x="2062746" y="428320"/>
                  </a:lnTo>
                  <a:lnTo>
                    <a:pt x="2091486" y="398551"/>
                  </a:lnTo>
                  <a:lnTo>
                    <a:pt x="2065959" y="377405"/>
                  </a:lnTo>
                  <a:lnTo>
                    <a:pt x="2022081" y="341045"/>
                  </a:lnTo>
                  <a:lnTo>
                    <a:pt x="2002993" y="357327"/>
                  </a:lnTo>
                  <a:lnTo>
                    <a:pt x="1983905" y="368642"/>
                  </a:lnTo>
                  <a:lnTo>
                    <a:pt x="1964080" y="375259"/>
                  </a:lnTo>
                  <a:lnTo>
                    <a:pt x="1942757" y="377405"/>
                  </a:lnTo>
                  <a:lnTo>
                    <a:pt x="1915629" y="373697"/>
                  </a:lnTo>
                  <a:lnTo>
                    <a:pt x="1893189" y="362610"/>
                  </a:lnTo>
                  <a:lnTo>
                    <a:pt x="1876209" y="344220"/>
                  </a:lnTo>
                  <a:lnTo>
                    <a:pt x="1865426" y="318579"/>
                  </a:lnTo>
                  <a:lnTo>
                    <a:pt x="2104694" y="318579"/>
                  </a:lnTo>
                  <a:lnTo>
                    <a:pt x="2105075" y="312039"/>
                  </a:lnTo>
                  <a:lnTo>
                    <a:pt x="2105266" y="305435"/>
                  </a:lnTo>
                  <a:lnTo>
                    <a:pt x="2105342" y="292798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D25060D-89B4-96DF-976B-3D6521319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70" y="2110501"/>
            <a:ext cx="8162503" cy="81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C6B04-7E6C-8587-C415-C94395A1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7"/>
            <a:ext cx="20104099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56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owner 2023">
      <a:dk1>
        <a:sysClr val="windowText" lastClr="000000"/>
      </a:dk1>
      <a:lt1>
        <a:sysClr val="window" lastClr="FFFFFF"/>
      </a:lt1>
      <a:dk2>
        <a:srgbClr val="A5A5A5"/>
      </a:dk2>
      <a:lt2>
        <a:srgbClr val="EEECE1"/>
      </a:lt2>
      <a:accent1>
        <a:srgbClr val="42C3E9"/>
      </a:accent1>
      <a:accent2>
        <a:srgbClr val="F05365"/>
      </a:accent2>
      <a:accent3>
        <a:srgbClr val="8DC63F"/>
      </a:accent3>
      <a:accent4>
        <a:srgbClr val="8164AB"/>
      </a:accent4>
      <a:accent5>
        <a:srgbClr val="5FC3AC"/>
      </a:accent5>
      <a:accent6>
        <a:srgbClr val="F47D32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G-CA-TP005 Downer Presentation Template 16x9.pptx" id="{7E3BA9EE-C63F-4905-8E2B-7456268E3347}" vid="{3D6F9C19-8D58-47B4-89EA-82EEFC442C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5a83dd2-0b22-4490-bf38-78f484d52cf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9214CB98E4084F8117FB20CCBB07F0" ma:contentTypeVersion="13" ma:contentTypeDescription="Create a new document." ma:contentTypeScope="" ma:versionID="78b6eb82ff136a1588e8e12a3c44efd4">
  <xsd:schema xmlns:xsd="http://www.w3.org/2001/XMLSchema" xmlns:xs="http://www.w3.org/2001/XMLSchema" xmlns:p="http://schemas.microsoft.com/office/2006/metadata/properties" xmlns:ns3="65a83dd2-0b22-4490-bf38-78f484d52cfd" targetNamespace="http://schemas.microsoft.com/office/2006/metadata/properties" ma:root="true" ma:fieldsID="77cac14b46485b24fb31bf9cd9dd0af0" ns3:_="">
    <xsd:import namespace="65a83dd2-0b22-4490-bf38-78f484d52c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  <xsd:element ref="ns3:MediaServiceSystemTags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83dd2-0b22-4490-bf38-78f484d52c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C22D71-82D3-4844-AD36-2CB62032132C}">
  <ds:schemaRefs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65a83dd2-0b22-4490-bf38-78f484d52cf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D353639-2B99-40FA-A1A2-CF14F4170A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D18CD4-4EDB-4409-9307-58224D121B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a83dd2-0b22-4490-bf38-78f484d52c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DG-CA-TP005 Downer Presentation Template 16x9</Template>
  <TotalTime>1091</TotalTime>
  <Words>229</Words>
  <Application>Microsoft Office PowerPoint</Application>
  <PresentationFormat>Custom</PresentationFormat>
  <Paragraphs>52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Biennale SemiBold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Queenstown and Milford </vt:lpstr>
      <vt:lpstr>PowerPoint Presentation</vt:lpstr>
      <vt:lpstr>PowerPoint Presentation</vt:lpstr>
      <vt:lpstr>TOAD – Tone Output Adjusting Device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Rust</dc:creator>
  <cp:lastModifiedBy>John Wilkinson</cp:lastModifiedBy>
  <cp:revision>5</cp:revision>
  <dcterms:created xsi:type="dcterms:W3CDTF">2024-09-04T22:37:27Z</dcterms:created>
  <dcterms:modified xsi:type="dcterms:W3CDTF">2025-09-25T21:33:22Z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2023-07-05T00:00:00Z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2023-07-17T00:00:00Z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0x0101000A9214CB98E4084F8117FB20CCBB07F0</vt:lpwstr>
  </property>
  <property fmtid="{D5CDD505-2E9C-101B-9397-08002B2CF9AE}" pid="7" name="MediaServiceImageTags">
    <vt:lpwstr/>
  </property>
  <property fmtid="{D5CDD505-2E9C-101B-9397-08002B2CF9AE}" pid="8" name="_dlc_DocIdItemGuid">
    <vt:lpwstr>35f4e461-5a5a-4b74-8227-c819274ca248</vt:lpwstr>
  </property>
  <property fmtid="{D5CDD505-2E9C-101B-9397-08002B2CF9AE}" pid="9" name="DocumentTypeText">
    <vt:lpwstr>Form</vt:lpwstr>
  </property>
  <property fmtid="{D5CDD505-2E9C-101B-9397-08002B2CF9AE}" pid="10" name="MSIP_Label_dddc0abf-78a3-40cf-8bdf-3db95a198d17_Enabled">
    <vt:lpwstr>true</vt:lpwstr>
  </property>
  <property fmtid="{D5CDD505-2E9C-101B-9397-08002B2CF9AE}" pid="11" name="MSIP_Label_dddc0abf-78a3-40cf-8bdf-3db95a198d17_SetDate">
    <vt:lpwstr>2023-11-30T00:52:36Z</vt:lpwstr>
  </property>
  <property fmtid="{D5CDD505-2E9C-101B-9397-08002B2CF9AE}" pid="12" name="MSIP_Label_dddc0abf-78a3-40cf-8bdf-3db95a198d17_Method">
    <vt:lpwstr>Privileged</vt:lpwstr>
  </property>
  <property fmtid="{D5CDD505-2E9C-101B-9397-08002B2CF9AE}" pid="13" name="MSIP_Label_dddc0abf-78a3-40cf-8bdf-3db95a198d17_Name">
    <vt:lpwstr>Sensitive–AllowExternal</vt:lpwstr>
  </property>
  <property fmtid="{D5CDD505-2E9C-101B-9397-08002B2CF9AE}" pid="14" name="MSIP_Label_dddc0abf-78a3-40cf-8bdf-3db95a198d17_SiteId">
    <vt:lpwstr>fa4bc6e2-c0ed-43ec-9d6d-145e7e36a1a5</vt:lpwstr>
  </property>
  <property fmtid="{D5CDD505-2E9C-101B-9397-08002B2CF9AE}" pid="15" name="MSIP_Label_dddc0abf-78a3-40cf-8bdf-3db95a198d17_ActionId">
    <vt:lpwstr>4430555c-17ac-4a52-be58-3898d7962099</vt:lpwstr>
  </property>
  <property fmtid="{D5CDD505-2E9C-101B-9397-08002B2CF9AE}" pid="16" name="MSIP_Label_dddc0abf-78a3-40cf-8bdf-3db95a198d17_ContentBits">
    <vt:lpwstr>2</vt:lpwstr>
  </property>
  <property fmtid="{D5CDD505-2E9C-101B-9397-08002B2CF9AE}" pid="17" name="TDSApprovedBy">
    <vt:lpwstr>7739;#Helene Toury</vt:lpwstr>
  </property>
</Properties>
</file>